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8" r:id="rId4"/>
  </p:sldMasterIdLst>
  <p:notesMasterIdLst>
    <p:notesMasterId r:id="rId22"/>
  </p:notesMasterIdLst>
  <p:handoutMasterIdLst>
    <p:handoutMasterId r:id="rId23"/>
  </p:handoutMasterIdLst>
  <p:sldIdLst>
    <p:sldId id="256" r:id="rId5"/>
    <p:sldId id="266" r:id="rId6"/>
    <p:sldId id="278" r:id="rId7"/>
    <p:sldId id="311" r:id="rId8"/>
    <p:sldId id="312" r:id="rId9"/>
    <p:sldId id="313" r:id="rId10"/>
    <p:sldId id="314" r:id="rId11"/>
    <p:sldId id="315" r:id="rId12"/>
    <p:sldId id="316" r:id="rId13"/>
    <p:sldId id="304" r:id="rId14"/>
    <p:sldId id="320" r:id="rId15"/>
    <p:sldId id="318" r:id="rId16"/>
    <p:sldId id="322" r:id="rId17"/>
    <p:sldId id="301" r:id="rId18"/>
    <p:sldId id="263" r:id="rId19"/>
    <p:sldId id="300" r:id="rId20"/>
    <p:sldId id="321"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8982F05-B480-B440-5775-B7723935FEFA}" name="Lindsay, Mary [USA]" initials="LM" userId="S::633783@bah.com::80b06d32-e96d-47e0-b0a2-2981c6813e94" providerId="AD"/>
  <p188:author id="{E626CF1C-9CF6-5A50-A53D-FA69284A8C80}" name="Pace, Frank John Jr CPO USN CNO (USA)" initials="FJP" userId="Pace, Frank John Jr CPO USN CNO (USA)" providerId="None"/>
  <p188:author id="{0526106E-9075-AA7B-DAF9-6BF3F34D6975}" name="Christina Metzler" initials="CM" userId="S::cmetzler@carleycorp.com::c1ffe628-3861-4780-8ca1-f0a54b5f1e8f" providerId="AD"/>
  <p188:author id="{0C39D574-1E94-A75D-3F88-1B4B673AB541}" name="Van Thomas" initials="VT" userId="Van Thomas" providerId="None"/>
  <p188:author id="{C3BC38AE-AF06-1E23-0054-2453770E6719}" name="Jeffery Ellis" initials="JE" userId="S::jellis@carleycorp.com::c61fbf16-1a5d-481e-8b27-54d2d05be428" providerId="AD"/>
  <p188:author id="{93AAE0CA-A165-2C9F-48B6-3BEA515C3F37}" name="Michael Infinger" initials="MI" userId="S::minfinger@carleycorp.com::bac5e6d8-6891-4b2e-a252-ea2add64dea0" providerId="AD"/>
  <p188:author id="{FE3F6BEB-0894-9517-DAD4-C0FE6C95C1A3}" name="Kenneth McGuffee" initials="KM" userId="S::kmcguffee@carleycorp.com::aa961554-3835-426f-aa32-373b4c80e3bf" providerId="AD"/>
  <p188:author id="{ABEFD6ED-49D2-6454-FB34-C80F58E46FE8}" name="DiGangi, Holly [USA]" initials="HD" userId="S::624189@bah.com::2dc1fcc0-a0f4-4b22-b684-8278b3c46c8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22A3A"/>
    <a:srgbClr val="012A39"/>
    <a:srgbClr val="00293A"/>
    <a:srgbClr val="C9992A"/>
    <a:srgbClr val="00283A"/>
    <a:srgbClr val="A6A6A6"/>
    <a:srgbClr val="E6E6E6"/>
    <a:srgbClr val="676767"/>
    <a:srgbClr val="00405C"/>
    <a:srgbClr val="00689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96CB39C-7F3D-EF4E-9560-BF58E2DA8DBA}" v="1" dt="2026-03-24T03:20:10.612"/>
    <p1510:client id="{819D52E2-90D4-41F3-BE67-EDA581203F6B}" v="5" dt="2026-03-24T19:38:48.13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602" autoAdjust="0"/>
    <p:restoredTop sz="86447" autoAdjust="0"/>
  </p:normalViewPr>
  <p:slideViewPr>
    <p:cSldViewPr snapToGrid="0">
      <p:cViewPr varScale="1">
        <p:scale>
          <a:sx n="108" d="100"/>
          <a:sy n="108" d="100"/>
        </p:scale>
        <p:origin x="132" y="58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p:scale>
          <a:sx n="100" d="100"/>
          <a:sy n="100" d="100"/>
        </p:scale>
        <p:origin x="3552" y="7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handoutMaster" Target="handoutMasters/handoutMaster1.xml"/><Relationship Id="rId28"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067329D-61C0-1AEF-4BB6-236F6639495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87938E64-F1E7-51FD-4680-6773FE6ABD0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2F5B768-2737-4547-BAEE-0C4CD571E566}" type="datetimeFigureOut">
              <a:rPr lang="en-US" smtClean="0"/>
              <a:t>4/16/2026</a:t>
            </a:fld>
            <a:endParaRPr lang="en-US" dirty="0"/>
          </a:p>
        </p:txBody>
      </p:sp>
      <p:sp>
        <p:nvSpPr>
          <p:cNvPr id="4" name="Footer Placeholder 3">
            <a:extLst>
              <a:ext uri="{FF2B5EF4-FFF2-40B4-BE49-F238E27FC236}">
                <a16:creationId xmlns:a16="http://schemas.microsoft.com/office/drawing/2014/main" id="{C685A948-C47F-7052-A5B7-BB2FC451B69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49D69145-6963-2F48-C911-96622302C26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741403E-4EF0-489C-BD74-0C7F3B424F78}" type="slidenum">
              <a:rPr lang="en-US" smtClean="0"/>
              <a:t>‹#›</a:t>
            </a:fld>
            <a:endParaRPr lang="en-US" dirty="0"/>
          </a:p>
        </p:txBody>
      </p:sp>
    </p:spTree>
    <p:extLst>
      <p:ext uri="{BB962C8B-B14F-4D97-AF65-F5344CB8AC3E}">
        <p14:creationId xmlns:p14="http://schemas.microsoft.com/office/powerpoint/2010/main" val="218656755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D03A624-1232-4E92-949B-0F831D1377F6}" type="datetimeFigureOut">
              <a:rPr lang="en-US" smtClean="0"/>
              <a:t>4/16/2026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43DECA1-90B2-4901-9C02-4FB4999FDED7}" type="slidenum">
              <a:rPr lang="en-US" smtClean="0"/>
              <a:t>‹#›</a:t>
            </a:fld>
            <a:endParaRPr lang="en-US" dirty="0"/>
          </a:p>
        </p:txBody>
      </p:sp>
    </p:spTree>
    <p:extLst>
      <p:ext uri="{BB962C8B-B14F-4D97-AF65-F5344CB8AC3E}">
        <p14:creationId xmlns:p14="http://schemas.microsoft.com/office/powerpoint/2010/main" val="33353247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400" dirty="0">
                <a:effectLst/>
                <a:ea typeface="Calibri" panose="020F0502020204030204" pitchFamily="34" charset="0"/>
              </a:rPr>
              <a:t>Topic: Mindfulness </a:t>
            </a:r>
          </a:p>
          <a:p>
            <a:pPr marL="0" marR="0">
              <a:spcBef>
                <a:spcPts val="0"/>
              </a:spcBef>
              <a:spcAft>
                <a:spcPts val="0"/>
              </a:spcAft>
            </a:pPr>
            <a:r>
              <a:rPr lang="en-US" sz="1400" dirty="0">
                <a:effectLst/>
                <a:ea typeface="Calibri" panose="020F0502020204030204" pitchFamily="34" charset="0"/>
              </a:rPr>
              <a:t>Time: 30 minutes</a:t>
            </a:r>
          </a:p>
          <a:p>
            <a:pPr marL="0" marR="0">
              <a:spcBef>
                <a:spcPts val="0"/>
              </a:spcBef>
              <a:spcAft>
                <a:spcPts val="0"/>
              </a:spcAft>
            </a:pPr>
            <a:r>
              <a:rPr lang="en-US" sz="1400" dirty="0">
                <a:effectLst/>
                <a:ea typeface="Calibri" panose="020F0502020204030204" pitchFamily="34" charset="0"/>
              </a:rPr>
              <a:t>Purpose of training evolution: Sailors</a:t>
            </a:r>
            <a:r>
              <a:rPr lang="en-US" sz="1400" b="1" dirty="0">
                <a:effectLst/>
                <a:ea typeface="Calibri" panose="020F0502020204030204" pitchFamily="34" charset="0"/>
              </a:rPr>
              <a:t> </a:t>
            </a:r>
            <a:r>
              <a:rPr lang="en-US" sz="1400" dirty="0">
                <a:effectLst/>
                <a:ea typeface="Calibri" panose="020F0502020204030204" pitchFamily="34" charset="0"/>
              </a:rPr>
              <a:t>will explore the concept of mindfulness and how practicing daily mindfulness can help them to reduce stress and gain present moment awareness.</a:t>
            </a:r>
          </a:p>
          <a:p>
            <a:pPr marL="0" marR="0">
              <a:spcBef>
                <a:spcPts val="0"/>
              </a:spcBef>
              <a:spcAft>
                <a:spcPts val="0"/>
              </a:spcAft>
            </a:pPr>
            <a:r>
              <a:rPr lang="en-US" sz="1400" dirty="0">
                <a:effectLst/>
                <a:ea typeface="Calibri" panose="020F0502020204030204" pitchFamily="34" charset="0"/>
              </a:rPr>
              <a:t>Expected outcome of training evolution: Sailors will</a:t>
            </a:r>
            <a:r>
              <a:rPr lang="en-US" sz="1400" b="1" dirty="0">
                <a:effectLst/>
                <a:ea typeface="Calibri" panose="020F0502020204030204" pitchFamily="34" charset="0"/>
              </a:rPr>
              <a:t> </a:t>
            </a:r>
            <a:r>
              <a:rPr lang="en-US" sz="1400" dirty="0">
                <a:effectLst/>
                <a:ea typeface="Calibri" panose="020F0502020204030204" pitchFamily="34" charset="0"/>
              </a:rPr>
              <a:t>learn how to increase their personal resilience and performance by incorporating mindfulness exercises into their weekly routines.</a:t>
            </a:r>
          </a:p>
          <a:p>
            <a:pPr marL="0" marR="0">
              <a:spcBef>
                <a:spcPts val="0"/>
              </a:spcBef>
              <a:spcAft>
                <a:spcPts val="0"/>
              </a:spcAft>
            </a:pPr>
            <a:r>
              <a:rPr lang="en-US" sz="1400" dirty="0">
                <a:effectLst/>
                <a:ea typeface="Calibri" panose="020F0502020204030204" pitchFamily="34" charset="0"/>
              </a:rPr>
              <a:t>Safety: Inform Sailors of safety hazards in the training environment. For some topics, Sailors should be informed if there is a designated person to talk to if the Sailor feels compelled to leave the training.</a:t>
            </a:r>
          </a:p>
          <a:p>
            <a:r>
              <a:rPr lang="en-US" sz="1400" b="1" dirty="0"/>
              <a:t>Facilitator Actions:</a:t>
            </a:r>
          </a:p>
          <a:p>
            <a:pPr marL="171450" indent="-171450">
              <a:buFont typeface="Arial" panose="020B0604020202020204" pitchFamily="34" charset="0"/>
              <a:buChar char="•"/>
            </a:pPr>
            <a:r>
              <a:rPr lang="en-US" sz="1400" b="0" i="1" dirty="0"/>
              <a:t>Display slide.</a:t>
            </a:r>
          </a:p>
          <a:p>
            <a:pPr marL="171450" indent="-171450">
              <a:buFont typeface="Arial" panose="020B0604020202020204" pitchFamily="34" charset="0"/>
              <a:buChar char="•"/>
            </a:pPr>
            <a:r>
              <a:rPr lang="en-US" sz="1400" b="0" i="1" dirty="0"/>
              <a:t>Greet Sailors.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i="1" dirty="0"/>
              <a:t>Introduce yourself and give any background on yourself that might be of interest.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i="1" dirty="0"/>
              <a:t>Establish credibility.</a:t>
            </a:r>
            <a:endParaRPr lang="en-US" sz="1400" dirty="0">
              <a:effectLst/>
              <a:ea typeface="Calibri" panose="020F0502020204030204" pitchFamily="34" charset="0"/>
            </a:endParaRPr>
          </a:p>
          <a:p>
            <a:pPr marL="0" marR="0">
              <a:spcBef>
                <a:spcPts val="0"/>
              </a:spcBef>
              <a:spcAft>
                <a:spcPts val="0"/>
              </a:spcAft>
            </a:pPr>
            <a:r>
              <a:rPr lang="en-US" sz="1400" b="1" dirty="0">
                <a:effectLst/>
                <a:ea typeface="Calibri" panose="020F0502020204030204" pitchFamily="34" charset="0"/>
              </a:rPr>
              <a:t>Facilitator Instructions:</a:t>
            </a:r>
            <a:endParaRPr lang="en-US" sz="1400" dirty="0">
              <a:effectLst/>
              <a:ea typeface="Calibri" panose="020F0502020204030204" pitchFamily="34" charset="0"/>
            </a:endParaRPr>
          </a:p>
          <a:p>
            <a:pPr marL="171450" marR="0" lvl="0" indent="-171450" algn="l" defTabSz="914400" rtl="0" eaLnBrk="1" latinLnBrk="0" hangingPunct="1">
              <a:lnSpc>
                <a:spcPct val="105000"/>
              </a:lnSpc>
              <a:spcBef>
                <a:spcPts val="0"/>
              </a:spcBef>
              <a:spcAft>
                <a:spcPts val="0"/>
              </a:spcAft>
              <a:buFont typeface="Arial" panose="020B0604020202020204" pitchFamily="34" charset="0"/>
              <a:buChar char="•"/>
            </a:pPr>
            <a:r>
              <a:rPr lang="en-US" sz="1400" b="0" i="0" kern="1200" dirty="0">
                <a:ea typeface="+mn-ea"/>
                <a:cs typeface="+mn-cs"/>
              </a:rPr>
              <a:t>The slide deck acts as a guide to present a facilitated discussion that may include activities. </a:t>
            </a:r>
          </a:p>
          <a:p>
            <a:pPr marL="285750" marR="0" lvl="0" indent="-137160" defTabSz="457200">
              <a:lnSpc>
                <a:spcPct val="105000"/>
              </a:lnSpc>
              <a:spcBef>
                <a:spcPts val="0"/>
              </a:spcBef>
              <a:spcAft>
                <a:spcPts val="0"/>
              </a:spcAft>
              <a:buFont typeface="Courier New" panose="02070309020205020404" pitchFamily="49" charset="0"/>
              <a:buChar char="o"/>
              <a:tabLst>
                <a:tab pos="182880" algn="l"/>
              </a:tabLst>
            </a:pPr>
            <a:r>
              <a:rPr lang="en-US" sz="1400" i="0" dirty="0">
                <a:effectLst/>
                <a:ea typeface="Times New Roman" panose="02020603050405020304" pitchFamily="18" charset="0"/>
              </a:rPr>
              <a:t>Best practice: Use the slide to develop interest in the subject matter. </a:t>
            </a:r>
            <a:r>
              <a:rPr lang="en-US" sz="1400" b="1" i="0" dirty="0">
                <a:effectLst/>
                <a:ea typeface="Times New Roman" panose="02020603050405020304" pitchFamily="18" charset="0"/>
              </a:rPr>
              <a:t>Do not </a:t>
            </a:r>
            <a:r>
              <a:rPr lang="en-US" sz="1400" i="0" dirty="0">
                <a:effectLst/>
                <a:ea typeface="Times New Roman" panose="02020603050405020304" pitchFamily="18" charset="0"/>
              </a:rPr>
              <a:t>read the slides word for word. The Sailors should be able read the text and understand the messaging presented in the graphics.</a:t>
            </a:r>
            <a:endParaRPr lang="en-US" sz="1400" i="0" dirty="0">
              <a:effectLst/>
              <a:ea typeface="Calibri" panose="020F0502020204030204" pitchFamily="34" charset="0"/>
            </a:endParaRPr>
          </a:p>
          <a:p>
            <a:pPr marL="171450" marR="0" lvl="0" indent="-171450" algn="l" defTabSz="914400" rtl="0" eaLnBrk="1" latinLnBrk="0" hangingPunct="1">
              <a:lnSpc>
                <a:spcPct val="105000"/>
              </a:lnSpc>
              <a:spcBef>
                <a:spcPts val="0"/>
              </a:spcBef>
              <a:spcAft>
                <a:spcPts val="0"/>
              </a:spcAft>
              <a:buFont typeface="Arial" panose="020B0604020202020204" pitchFamily="34" charset="0"/>
              <a:buChar char="•"/>
            </a:pPr>
            <a:r>
              <a:rPr lang="en-US" sz="1400" b="0" i="0" kern="1200" dirty="0">
                <a:ea typeface="+mn-ea"/>
                <a:cs typeface="+mn-cs"/>
              </a:rPr>
              <a:t>Facilitator notes are available for each slide to help the Facilitator deliver the topic.</a:t>
            </a:r>
          </a:p>
          <a:p>
            <a:pPr marL="285750" marR="0" lvl="0" indent="-137160" algn="l" defTabSz="457200" rtl="0" eaLnBrk="1" latinLnBrk="0" hangingPunct="1">
              <a:lnSpc>
                <a:spcPct val="105000"/>
              </a:lnSpc>
              <a:spcBef>
                <a:spcPts val="0"/>
              </a:spcBef>
              <a:spcAft>
                <a:spcPts val="0"/>
              </a:spcAft>
              <a:buFont typeface="Courier New" panose="02070309020205020404" pitchFamily="49" charset="0"/>
              <a:buChar char="o"/>
              <a:tabLst>
                <a:tab pos="182880" algn="l"/>
              </a:tabLst>
            </a:pPr>
            <a:r>
              <a:rPr lang="en-US" sz="1400" i="0" kern="1200" dirty="0">
                <a:effectLst/>
                <a:ea typeface="Times New Roman" panose="02020603050405020304" pitchFamily="18" charset="0"/>
                <a:cs typeface="+mn-cs"/>
              </a:rPr>
              <a:t>Best practice: Use the Slide Show view to ensure the Facilitator notes are viewable.</a:t>
            </a:r>
            <a:endParaRPr lang="en-US" sz="1400" i="0" kern="1200" dirty="0">
              <a:effectLst/>
              <a:ea typeface="Calibri" panose="020F0502020204030204" pitchFamily="34" charset="0"/>
              <a:cs typeface="+mn-cs"/>
            </a:endParaRPr>
          </a:p>
          <a:p>
            <a:pPr marL="171450" marR="0" lvl="0" indent="-171450" algn="l" defTabSz="914400" rtl="0" eaLnBrk="1" latinLnBrk="0" hangingPunct="1">
              <a:lnSpc>
                <a:spcPct val="105000"/>
              </a:lnSpc>
              <a:spcBef>
                <a:spcPts val="0"/>
              </a:spcBef>
              <a:spcAft>
                <a:spcPts val="0"/>
              </a:spcAft>
              <a:buFont typeface="Arial" panose="020B0604020202020204" pitchFamily="34" charset="0"/>
              <a:buChar char="•"/>
            </a:pPr>
            <a:r>
              <a:rPr lang="en-US" sz="1400" b="0" i="0" kern="1200" dirty="0">
                <a:ea typeface="+mn-ea"/>
                <a:cs typeface="+mn-cs"/>
              </a:rPr>
              <a:t>The Facilitator notes are divided into general instructions for Facilitator Actions (mechanics of facilitation) and the Facilitator Content (</a:t>
            </a:r>
            <a:r>
              <a:rPr lang="en-US" sz="1400" b="0" i="1" kern="1200" dirty="0">
                <a:ea typeface="+mn-ea"/>
                <a:cs typeface="+mn-cs"/>
              </a:rPr>
              <a:t>Inform</a:t>
            </a:r>
            <a:r>
              <a:rPr lang="en-US" sz="1400" b="0" i="0" kern="1200" dirty="0">
                <a:ea typeface="+mn-ea"/>
                <a:cs typeface="+mn-cs"/>
              </a:rPr>
              <a:t>, </a:t>
            </a:r>
            <a:r>
              <a:rPr lang="en-US" sz="1400" b="0" i="1" kern="1200" dirty="0">
                <a:ea typeface="+mn-ea"/>
                <a:cs typeface="+mn-cs"/>
              </a:rPr>
              <a:t>Discuss</a:t>
            </a:r>
            <a:r>
              <a:rPr lang="en-US" sz="1400" b="0" i="0" kern="1200" dirty="0">
                <a:ea typeface="+mn-ea"/>
                <a:cs typeface="+mn-cs"/>
              </a:rPr>
              <a:t>, </a:t>
            </a:r>
            <a:r>
              <a:rPr lang="en-US" sz="1400" b="0" i="1" kern="1200" dirty="0">
                <a:ea typeface="+mn-ea"/>
                <a:cs typeface="+mn-cs"/>
              </a:rPr>
              <a:t>Perform</a:t>
            </a:r>
            <a:r>
              <a:rPr lang="en-US" sz="1400" b="0" i="0" kern="1200" dirty="0">
                <a:ea typeface="+mn-ea"/>
                <a:cs typeface="+mn-cs"/>
              </a:rPr>
              <a:t>, and </a:t>
            </a:r>
            <a:r>
              <a:rPr lang="en-US" sz="1400" b="0" i="1" kern="1200" dirty="0">
                <a:ea typeface="+mn-ea"/>
                <a:cs typeface="+mn-cs"/>
              </a:rPr>
              <a:t>Reference</a:t>
            </a:r>
            <a:r>
              <a:rPr lang="en-US" sz="1400" b="0" i="0" kern="1200" dirty="0">
                <a:ea typeface="+mn-ea"/>
                <a:cs typeface="+mn-cs"/>
              </a:rPr>
              <a:t>).</a:t>
            </a:r>
          </a:p>
          <a:p>
            <a:pPr marL="285750" marR="0" lvl="0" indent="-137160" algn="l" defTabSz="457200" rtl="0" eaLnBrk="1" latinLnBrk="0" hangingPunct="1">
              <a:lnSpc>
                <a:spcPct val="105000"/>
              </a:lnSpc>
              <a:spcBef>
                <a:spcPts val="0"/>
              </a:spcBef>
              <a:spcAft>
                <a:spcPts val="0"/>
              </a:spcAft>
              <a:buFont typeface="Courier New" panose="02070309020205020404" pitchFamily="49" charset="0"/>
              <a:buChar char="o"/>
              <a:tabLst>
                <a:tab pos="182880" algn="l"/>
              </a:tabLst>
            </a:pPr>
            <a:r>
              <a:rPr lang="en-US" sz="1400" i="0" kern="1200" dirty="0">
                <a:effectLst/>
                <a:ea typeface="Times New Roman" panose="02020603050405020304" pitchFamily="18" charset="0"/>
                <a:cs typeface="+mn-cs"/>
              </a:rPr>
              <a:t>Best practice for </a:t>
            </a:r>
            <a:r>
              <a:rPr lang="en-US" sz="1400" i="1" kern="1200" dirty="0">
                <a:effectLst/>
                <a:ea typeface="Times New Roman" panose="02020603050405020304" pitchFamily="18" charset="0"/>
                <a:cs typeface="+mn-cs"/>
              </a:rPr>
              <a:t>Inform</a:t>
            </a:r>
            <a:r>
              <a:rPr lang="en-US" sz="1400" i="0" kern="1200" dirty="0">
                <a:effectLst/>
                <a:ea typeface="Times New Roman" panose="02020603050405020304" pitchFamily="18" charset="0"/>
                <a:cs typeface="+mn-cs"/>
              </a:rPr>
              <a:t>: Present facts, concepts, and procedures. Depending on the subject matter, these may be written as suggested talking points or scripted material (denoted by quotation marks). </a:t>
            </a:r>
            <a:endParaRPr lang="en-US" sz="1400" i="0" kern="1200" dirty="0">
              <a:effectLst/>
              <a:ea typeface="Calibri" panose="020F0502020204030204" pitchFamily="34" charset="0"/>
              <a:cs typeface="+mn-cs"/>
            </a:endParaRPr>
          </a:p>
          <a:p>
            <a:pPr marL="285750" marR="0" lvl="0" indent="-137160" algn="l" defTabSz="457200" rtl="0" eaLnBrk="1" latinLnBrk="0" hangingPunct="1">
              <a:lnSpc>
                <a:spcPct val="105000"/>
              </a:lnSpc>
              <a:spcBef>
                <a:spcPts val="0"/>
              </a:spcBef>
              <a:spcAft>
                <a:spcPts val="0"/>
              </a:spcAft>
              <a:buFont typeface="Courier New" panose="02070309020205020404" pitchFamily="49" charset="0"/>
              <a:buChar char="o"/>
              <a:tabLst>
                <a:tab pos="182880" algn="l"/>
              </a:tabLst>
            </a:pPr>
            <a:r>
              <a:rPr lang="en-US" sz="1400" i="0" kern="1200" dirty="0">
                <a:effectLst/>
                <a:ea typeface="Times New Roman" panose="02020603050405020304" pitchFamily="18" charset="0"/>
                <a:cs typeface="+mn-cs"/>
              </a:rPr>
              <a:t>Best practice for </a:t>
            </a:r>
            <a:r>
              <a:rPr lang="en-US" sz="1400" i="1" kern="1200" dirty="0">
                <a:effectLst/>
                <a:ea typeface="Times New Roman" panose="02020603050405020304" pitchFamily="18" charset="0"/>
                <a:cs typeface="+mn-cs"/>
              </a:rPr>
              <a:t>Discuss</a:t>
            </a:r>
            <a:r>
              <a:rPr lang="en-US" sz="1400" i="0" kern="1200" dirty="0">
                <a:effectLst/>
                <a:ea typeface="Times New Roman" panose="02020603050405020304" pitchFamily="18" charset="0"/>
                <a:cs typeface="+mn-cs"/>
              </a:rPr>
              <a:t>: Conduct large-group question and answer sessions or large-group, Facilitator-led activities. Depending on the subject matter, these may be written as questions with expected answers or scripted activities. </a:t>
            </a:r>
            <a:endParaRPr lang="en-US" sz="1400" i="0" kern="1200" dirty="0">
              <a:effectLst/>
              <a:ea typeface="Calibri" panose="020F0502020204030204" pitchFamily="34" charset="0"/>
              <a:cs typeface="+mn-cs"/>
            </a:endParaRPr>
          </a:p>
          <a:p>
            <a:pPr marL="285750" marR="0" lvl="0" indent="-137160" algn="l" defTabSz="457200" rtl="0" eaLnBrk="1" latinLnBrk="0" hangingPunct="1">
              <a:lnSpc>
                <a:spcPct val="105000"/>
              </a:lnSpc>
              <a:spcBef>
                <a:spcPts val="0"/>
              </a:spcBef>
              <a:spcAft>
                <a:spcPts val="0"/>
              </a:spcAft>
              <a:buFont typeface="Courier New" panose="02070309020205020404" pitchFamily="49" charset="0"/>
              <a:buChar char="o"/>
              <a:tabLst>
                <a:tab pos="182880" algn="l"/>
              </a:tabLst>
            </a:pPr>
            <a:r>
              <a:rPr lang="en-US" sz="1400" i="0" kern="1200" dirty="0">
                <a:effectLst/>
                <a:ea typeface="Times New Roman" panose="02020603050405020304" pitchFamily="18" charset="0"/>
                <a:cs typeface="+mn-cs"/>
              </a:rPr>
              <a:t>Best practice for </a:t>
            </a:r>
            <a:r>
              <a:rPr lang="en-US" sz="1400" i="1" kern="1200" dirty="0">
                <a:effectLst/>
                <a:ea typeface="Times New Roman" panose="02020603050405020304" pitchFamily="18" charset="0"/>
                <a:cs typeface="+mn-cs"/>
              </a:rPr>
              <a:t>Perform</a:t>
            </a:r>
            <a:r>
              <a:rPr lang="en-US" sz="1400" i="0" kern="1200" dirty="0">
                <a:effectLst/>
                <a:ea typeface="Times New Roman" panose="02020603050405020304" pitchFamily="18" charset="0"/>
                <a:cs typeface="+mn-cs"/>
              </a:rPr>
              <a:t>: Facilitate small-group, scenario-based or procedural activities. Depending on the subject matter, these may be written with specific actions the Sailors will take or general ways for the Facilitator to monitor the activities. The Facilitator will be provided with expected outcomes to ensure Sailors leave training with correct information.</a:t>
            </a:r>
          </a:p>
          <a:p>
            <a:pPr marL="285750" marR="0" lvl="0" indent="-137160" algn="l" defTabSz="457200" rtl="0" eaLnBrk="1" latinLnBrk="0" hangingPunct="1">
              <a:lnSpc>
                <a:spcPct val="105000"/>
              </a:lnSpc>
              <a:spcBef>
                <a:spcPts val="0"/>
              </a:spcBef>
              <a:spcAft>
                <a:spcPts val="0"/>
              </a:spcAft>
              <a:buFont typeface="Courier New" panose="02070309020205020404" pitchFamily="49" charset="0"/>
              <a:buChar char="o"/>
              <a:tabLst>
                <a:tab pos="182880" algn="l"/>
              </a:tabLst>
            </a:pPr>
            <a:r>
              <a:rPr lang="en-US" sz="1400" i="0" kern="1200" dirty="0">
                <a:effectLst/>
                <a:ea typeface="Calibri" panose="020F0502020204030204" pitchFamily="34" charset="0"/>
                <a:cs typeface="+mn-cs"/>
              </a:rPr>
              <a:t>Best practice for </a:t>
            </a:r>
            <a:r>
              <a:rPr lang="en-US" sz="1400" i="1" kern="1200" dirty="0">
                <a:effectLst/>
                <a:ea typeface="Calibri" panose="020F0502020204030204" pitchFamily="34" charset="0"/>
                <a:cs typeface="+mn-cs"/>
              </a:rPr>
              <a:t>Reference</a:t>
            </a:r>
            <a:r>
              <a:rPr lang="en-US" sz="1400" i="0" kern="1200" dirty="0">
                <a:effectLst/>
                <a:ea typeface="Calibri" panose="020F0502020204030204" pitchFamily="34" charset="0"/>
                <a:cs typeface="+mn-cs"/>
              </a:rPr>
              <a:t>: This is for Facilitator use only.</a:t>
            </a:r>
          </a:p>
        </p:txBody>
      </p:sp>
      <p:sp>
        <p:nvSpPr>
          <p:cNvPr id="4" name="Slide Number Placeholder 3"/>
          <p:cNvSpPr>
            <a:spLocks noGrp="1"/>
          </p:cNvSpPr>
          <p:nvPr>
            <p:ph type="sldNum" sz="quarter" idx="5"/>
          </p:nvPr>
        </p:nvSpPr>
        <p:spPr/>
        <p:txBody>
          <a:bodyPr/>
          <a:lstStyle/>
          <a:p>
            <a:fld id="{A43DECA1-90B2-4901-9C02-4FB4999FDED7}" type="slidenum">
              <a:rPr lang="en-US" smtClean="0"/>
              <a:t>1</a:t>
            </a:fld>
            <a:endParaRPr lang="en-US" dirty="0"/>
          </a:p>
        </p:txBody>
      </p:sp>
    </p:spTree>
    <p:extLst>
      <p:ext uri="{BB962C8B-B14F-4D97-AF65-F5344CB8AC3E}">
        <p14:creationId xmlns:p14="http://schemas.microsoft.com/office/powerpoint/2010/main" val="17300905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dirty="0"/>
              <a:t>Facilitator Actions:</a:t>
            </a:r>
          </a:p>
          <a:p>
            <a:pPr marL="171450" indent="-171450">
              <a:buFont typeface="Arial" panose="020B0604020202020204" pitchFamily="34" charset="0"/>
              <a:buChar char="•"/>
            </a:pPr>
            <a:r>
              <a:rPr lang="en-US" sz="1400" b="0" i="1" dirty="0"/>
              <a:t>Display slide.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i="1" dirty="0"/>
              <a:t>Discuss how graphics relate to topic.</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i="1" dirty="0"/>
              <a:t>Monitor </a:t>
            </a:r>
            <a:r>
              <a:rPr lang="en-US" sz="1400" i="1" dirty="0">
                <a:effectLst/>
                <a:ea typeface="Calibri" panose="020F0502020204030204" pitchFamily="34" charset="0"/>
                <a:cs typeface="Times New Roman" panose="02020603050405020304" pitchFamily="18" charset="0"/>
              </a:rPr>
              <a:t>the discussions of the Sailors. </a:t>
            </a:r>
          </a:p>
          <a:p>
            <a:r>
              <a:rPr lang="en-US" sz="1400" b="1" dirty="0"/>
              <a:t>Facilitator Content: </a:t>
            </a:r>
          </a:p>
          <a:p>
            <a:pPr marL="0" indent="0">
              <a:buFont typeface="Arial" panose="020B0604020202020204" pitchFamily="34" charset="0"/>
              <a:buNone/>
            </a:pPr>
            <a:r>
              <a:rPr lang="en-US" sz="1400" b="0" i="1" dirty="0"/>
              <a:t>Inform: </a:t>
            </a:r>
            <a:endParaRPr lang="en-US" sz="1400" b="0" i="0" dirty="0"/>
          </a:p>
          <a:p>
            <a:pPr marL="173736" indent="-173736">
              <a:buFont typeface="Arial" panose="020B0604020202020204" pitchFamily="34" charset="0"/>
              <a:buChar char="•"/>
            </a:pPr>
            <a:r>
              <a:rPr lang="en-US" sz="1400" b="0" i="0" dirty="0"/>
              <a:t>Similar to how push-ups strengthen the Sailor’s arms, mindfulness exercises strengthen the Sailor’s ability to focus while under pressure. </a:t>
            </a:r>
          </a:p>
          <a:p>
            <a:pPr marL="0" indent="0">
              <a:buFont typeface="Arial" panose="020B0604020202020204" pitchFamily="34" charset="0"/>
              <a:buNone/>
            </a:pPr>
            <a:r>
              <a:rPr lang="en-US" sz="1400" b="0" i="1" dirty="0"/>
              <a:t>Discuss:</a:t>
            </a:r>
          </a:p>
          <a:p>
            <a:pPr marL="173736" indent="-173736">
              <a:buFont typeface="Arial" panose="020B0604020202020204" pitchFamily="34" charset="0"/>
              <a:buChar char="•"/>
            </a:pPr>
            <a:r>
              <a:rPr lang="en-US" sz="1400" b="0" i="0" dirty="0"/>
              <a:t>What is the difference between preparation and execution?</a:t>
            </a:r>
          </a:p>
          <a:p>
            <a:pPr marL="0" indent="0">
              <a:buFont typeface="Arial" panose="020B0604020202020204" pitchFamily="34" charset="0"/>
              <a:buNone/>
            </a:pPr>
            <a:r>
              <a:rPr lang="en-US" sz="1400" b="0" i="1" dirty="0"/>
              <a:t>Inform</a:t>
            </a:r>
            <a:r>
              <a:rPr lang="en-US" sz="1400" b="0" i="0" dirty="0"/>
              <a:t>:</a:t>
            </a:r>
          </a:p>
          <a:p>
            <a:pPr marL="173736" indent="-173736">
              <a:buFont typeface="Arial" panose="020B0604020202020204" pitchFamily="34" charset="0"/>
              <a:buChar char="•"/>
            </a:pPr>
            <a:r>
              <a:rPr lang="en-US" sz="1400" b="0" i="0" dirty="0"/>
              <a:t>Physical preparation is done through intentional repetition, such as building physical strength through PT. Physical execution is performing acts of strength such as Sailors lifting heavy objects or rescuing other Sailors from the water. </a:t>
            </a:r>
          </a:p>
          <a:p>
            <a:pPr marL="173736" indent="-173736">
              <a:buFont typeface="Arial" panose="020B0604020202020204" pitchFamily="34" charset="0"/>
              <a:buChar char="•"/>
            </a:pPr>
            <a:r>
              <a:rPr lang="en-US" sz="1400" b="0" i="0" dirty="0"/>
              <a:t>Mental preparation is achieved through intentional repetition of mindfulness exercises. This practice makes a difference when Sailors are tasked with demonstrating mental execution while performing under pressure and managing their emotions. </a:t>
            </a:r>
          </a:p>
          <a:p>
            <a:pPr marL="0" indent="0">
              <a:buFont typeface="Arial" panose="020B0604020202020204" pitchFamily="34" charset="0"/>
              <a:buNone/>
            </a:pPr>
            <a:r>
              <a:rPr lang="en-US" sz="1400" b="0" i="1" dirty="0"/>
              <a:t>Discuss:</a:t>
            </a:r>
          </a:p>
          <a:p>
            <a:pPr marL="173736" indent="-173736">
              <a:buFont typeface="Arial" panose="020B0604020202020204" pitchFamily="34" charset="0"/>
              <a:buChar char="•"/>
            </a:pPr>
            <a:r>
              <a:rPr lang="en-US" sz="1400" b="0" i="0" dirty="0"/>
              <a:t>What are some examples of mental preparation that can be performed daily?</a:t>
            </a:r>
          </a:p>
          <a:p>
            <a:pPr marL="0" indent="0">
              <a:buFont typeface="Arial" panose="020B0604020202020204" pitchFamily="34" charset="0"/>
              <a:buNone/>
            </a:pPr>
            <a:r>
              <a:rPr lang="en-US" sz="1400" b="0" i="1" dirty="0"/>
              <a:t>Inform:</a:t>
            </a:r>
          </a:p>
          <a:p>
            <a:pPr marL="173736" indent="-173736">
              <a:buFont typeface="Arial" panose="020B0604020202020204" pitchFamily="34" charset="0"/>
              <a:buChar char="•"/>
            </a:pPr>
            <a:r>
              <a:rPr lang="en-US" sz="1400" b="0" i="0" dirty="0"/>
              <a:t>The effects of practicing mindfulness may not be apparent at first. It takes consistency and repetition to build mindfulness in the same way it takes time to build muscle through working out. Finding types of mindfulness activities that are enjoyable is important to ensure they will continue to be practiced. This is similar to having a preference for certain types of physical exercise such as running, swimming, and weightlifting.</a:t>
            </a:r>
          </a:p>
        </p:txBody>
      </p:sp>
      <p:sp>
        <p:nvSpPr>
          <p:cNvPr id="4" name="Slide Number Placeholder 3"/>
          <p:cNvSpPr>
            <a:spLocks noGrp="1"/>
          </p:cNvSpPr>
          <p:nvPr>
            <p:ph type="sldNum" sz="quarter" idx="5"/>
          </p:nvPr>
        </p:nvSpPr>
        <p:spPr/>
        <p:txBody>
          <a:bodyPr/>
          <a:lstStyle/>
          <a:p>
            <a:fld id="{A43DECA1-90B2-4901-9C02-4FB4999FDED7}" type="slidenum">
              <a:rPr lang="en-US" smtClean="0"/>
              <a:t>10</a:t>
            </a:fld>
            <a:endParaRPr lang="en-US" dirty="0"/>
          </a:p>
        </p:txBody>
      </p:sp>
    </p:spTree>
    <p:extLst>
      <p:ext uri="{BB962C8B-B14F-4D97-AF65-F5344CB8AC3E}">
        <p14:creationId xmlns:p14="http://schemas.microsoft.com/office/powerpoint/2010/main" val="17572506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effectLst/>
                <a:uLnTx/>
                <a:uFillTx/>
                <a:ea typeface="+mn-ea"/>
                <a:cs typeface="+mn-cs"/>
              </a:rPr>
              <a:t>Facilitator Actions: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1" u="none" strike="noStrike" kern="1200" cap="none" spc="0" normalizeH="0" baseline="0" noProof="0" dirty="0">
                <a:ln>
                  <a:noFill/>
                </a:ln>
                <a:effectLst/>
                <a:uLnTx/>
                <a:uFillTx/>
                <a:ea typeface="+mn-ea"/>
                <a:cs typeface="+mn-cs"/>
              </a:rPr>
              <a:t>Display slide.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1" u="none" strike="noStrike" kern="1200" cap="none" spc="0" normalizeH="0" baseline="0" noProof="0" dirty="0">
                <a:ln>
                  <a:noFill/>
                </a:ln>
                <a:effectLst/>
                <a:uLnTx/>
                <a:uFillTx/>
                <a:ea typeface="+mn-ea"/>
                <a:cs typeface="+mn-cs"/>
              </a:rPr>
              <a:t>Discuss how graphic relates to topic.</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1" u="none" strike="noStrike" kern="1200" cap="none" spc="0" normalizeH="0" baseline="0" noProof="0" dirty="0">
                <a:ln>
                  <a:noFill/>
                </a:ln>
                <a:effectLst/>
                <a:uLnTx/>
                <a:uFillTx/>
                <a:ea typeface="+mn-ea"/>
                <a:cs typeface="+mn-cs"/>
              </a:rPr>
              <a:t>Monitor </a:t>
            </a:r>
            <a:r>
              <a:rPr kumimoji="0" lang="en-US" sz="1400" b="0" i="1" u="none" strike="noStrike" kern="1200" cap="none" spc="0" normalizeH="0" baseline="0" noProof="0" dirty="0">
                <a:ln>
                  <a:noFill/>
                </a:ln>
                <a:effectLst/>
                <a:uLnTx/>
                <a:uFillTx/>
                <a:ea typeface="Calibri" panose="020F0502020204030204" pitchFamily="34" charset="0"/>
                <a:cs typeface="Times New Roman" panose="02020603050405020304" pitchFamily="18" charset="0"/>
              </a:rPr>
              <a:t>the discussions of the Sailors.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effectLst/>
                <a:uLnTx/>
                <a:uFillTx/>
                <a:ea typeface="+mn-ea"/>
                <a:cs typeface="+mn-cs"/>
              </a:rPr>
              <a:t>Facilitator Content: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400" b="0" i="1" u="none" strike="noStrike" kern="1200" cap="none" spc="0" normalizeH="0" baseline="0" noProof="0" dirty="0">
                <a:ln>
                  <a:noFill/>
                </a:ln>
                <a:effectLst/>
                <a:uLnTx/>
                <a:uFillTx/>
                <a:ea typeface="+mn-ea"/>
                <a:cs typeface="+mn-cs"/>
              </a:rPr>
              <a:t>Inform: </a:t>
            </a:r>
          </a:p>
          <a:p>
            <a:pPr marL="173736" marR="0" lvl="0" indent="-173736"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effectLst/>
                <a:uLnTx/>
                <a:uFillTx/>
                <a:ea typeface="+mn-ea"/>
                <a:cs typeface="+mn-cs"/>
              </a:rPr>
              <a:t>There are many types of mindfulness exercises, and they all require two core steps:</a:t>
            </a:r>
          </a:p>
          <a:p>
            <a:pPr marL="285750" marR="0" lvl="0" indent="-13716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400" b="0" i="0" u="none" strike="noStrike" kern="1200" cap="none" spc="0" normalizeH="0" baseline="0" noProof="0" dirty="0">
                <a:ln>
                  <a:noFill/>
                </a:ln>
                <a:effectLst/>
                <a:uLnTx/>
                <a:uFillTx/>
                <a:ea typeface="+mn-ea"/>
                <a:cs typeface="+mn-cs"/>
              </a:rPr>
              <a:t>Focus on something in the present moment.</a:t>
            </a:r>
          </a:p>
          <a:p>
            <a:pPr marL="285750" marR="0" lvl="0" indent="-13716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400" b="0" i="0" u="none" strike="noStrike" kern="1200" cap="none" spc="0" normalizeH="0" baseline="0" noProof="0" dirty="0">
                <a:ln>
                  <a:noFill/>
                </a:ln>
                <a:effectLst/>
                <a:uLnTx/>
                <a:uFillTx/>
                <a:ea typeface="+mn-ea"/>
                <a:cs typeface="+mn-cs"/>
              </a:rPr>
              <a:t>Refocus when your mind starts to wander.</a:t>
            </a:r>
          </a:p>
          <a:p>
            <a:pPr marL="173736" marR="0" lvl="0" indent="-173736"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effectLst/>
                <a:uLnTx/>
                <a:uFillTx/>
                <a:ea typeface="+mn-ea"/>
                <a:cs typeface="+mn-cs"/>
              </a:rPr>
              <a:t>When starting to focus, choose something either internal, such as your breath, heartbeat, thoughts, or other physical sensations or something external such as sights, sounds, and smells that are within range to focus on.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400" b="0" i="1" u="none" strike="noStrike" kern="1200" cap="none" spc="0" normalizeH="0" baseline="0" noProof="0" dirty="0">
                <a:ln>
                  <a:noFill/>
                </a:ln>
                <a:effectLst/>
                <a:uLnTx/>
                <a:uFillTx/>
                <a:ea typeface="+mn-ea"/>
                <a:cs typeface="+mn-cs"/>
              </a:rPr>
              <a:t>Discuss:</a:t>
            </a:r>
          </a:p>
          <a:p>
            <a:pPr marL="173736" marR="0" lvl="0" indent="-173736"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effectLst/>
                <a:uLnTx/>
                <a:uFillTx/>
                <a:ea typeface="+mn-ea"/>
                <a:cs typeface="+mn-cs"/>
              </a:rPr>
              <a:t>What are some internal and external things you can focus on when starting a mindfulness exercise?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400" b="0" i="1" u="none" strike="noStrike" kern="1200" cap="none" spc="0" normalizeH="0" baseline="0" noProof="0" dirty="0">
                <a:ln>
                  <a:noFill/>
                </a:ln>
                <a:effectLst/>
                <a:uLnTx/>
                <a:uFillTx/>
                <a:ea typeface="+mn-ea"/>
                <a:cs typeface="+mn-cs"/>
              </a:rPr>
              <a:t>Inform:</a:t>
            </a:r>
          </a:p>
          <a:p>
            <a:pPr marL="173736" marR="0" lvl="0" indent="-173736"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effectLst/>
                <a:uLnTx/>
                <a:uFillTx/>
                <a:ea typeface="+mn-ea"/>
                <a:cs typeface="+mn-cs"/>
              </a:rPr>
              <a:t>It is totally normal while focusing for our minds to wander and for our focus to shift to something else. In that instance, it is important to realize what is happening and refocus attention on the task at hand without feeling negatively for losing focus.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3DECA1-90B2-4901-9C02-4FB4999FDE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30879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dirty="0">
                <a:latin typeface="+mn-lt"/>
              </a:rPr>
              <a:t>Facilitator Actions:</a:t>
            </a:r>
          </a:p>
          <a:p>
            <a:pPr marL="171450" indent="-171450">
              <a:buFont typeface="Arial" panose="020B0604020202020204" pitchFamily="34" charset="0"/>
              <a:buChar char="•"/>
            </a:pPr>
            <a:r>
              <a:rPr lang="en-US" sz="1400" b="0" i="1" dirty="0">
                <a:latin typeface="+mn-lt"/>
              </a:rPr>
              <a:t>Display slide.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i="1" dirty="0">
                <a:latin typeface="+mn-lt"/>
              </a:rPr>
              <a:t>Discuss how graphic relates to topic.</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i="1" dirty="0">
                <a:latin typeface="+mn-lt"/>
              </a:rPr>
              <a:t>Monitor </a:t>
            </a:r>
            <a:r>
              <a:rPr lang="en-US" sz="1400" i="1" dirty="0">
                <a:effectLst/>
                <a:latin typeface="+mn-lt"/>
                <a:ea typeface="Calibri" panose="020F0502020204030204" pitchFamily="34" charset="0"/>
                <a:cs typeface="Times New Roman" panose="02020603050405020304" pitchFamily="18" charset="0"/>
              </a:rPr>
              <a:t>the discussions of the Sailors. </a:t>
            </a:r>
          </a:p>
          <a:p>
            <a:r>
              <a:rPr lang="en-US" sz="1400" b="1" dirty="0">
                <a:latin typeface="+mn-lt"/>
              </a:rPr>
              <a:t>Facilitator Content: </a:t>
            </a:r>
          </a:p>
          <a:p>
            <a:pPr marL="0" indent="0">
              <a:buFont typeface="Arial" panose="020B0604020202020204" pitchFamily="34" charset="0"/>
              <a:buNone/>
            </a:pPr>
            <a:r>
              <a:rPr lang="en-US" sz="1400" b="0" i="1" dirty="0">
                <a:latin typeface="+mn-lt"/>
              </a:rPr>
              <a:t>Discuss:</a:t>
            </a:r>
          </a:p>
          <a:p>
            <a:pPr marL="173736" indent="-173736">
              <a:buFont typeface="Arial" panose="020B0604020202020204" pitchFamily="34" charset="0"/>
              <a:buChar char="•"/>
            </a:pPr>
            <a:r>
              <a:rPr lang="en-US" sz="1400" b="0" i="0" dirty="0">
                <a:latin typeface="+mn-lt"/>
              </a:rPr>
              <a:t>What do you think mindful execution is?</a:t>
            </a:r>
          </a:p>
          <a:p>
            <a:pPr marL="0" indent="0">
              <a:buFont typeface="Arial" panose="020B0604020202020204" pitchFamily="34" charset="0"/>
              <a:buNone/>
            </a:pPr>
            <a:r>
              <a:rPr lang="en-US" sz="1400" b="0" i="1" dirty="0">
                <a:latin typeface="+mn-lt"/>
              </a:rPr>
              <a:t>Inform: </a:t>
            </a:r>
          </a:p>
          <a:p>
            <a:pPr marL="173736" indent="-173736">
              <a:buFont typeface="Arial" panose="020B0604020202020204" pitchFamily="34" charset="0"/>
              <a:buChar char="•"/>
            </a:pPr>
            <a:r>
              <a:rPr lang="en-US" sz="1400" b="0" i="0" dirty="0">
                <a:latin typeface="+mn-lt"/>
              </a:rPr>
              <a:t>Mindful execution is achieved through the action of repeated mindfulness exercises. Sailors can only perform to the level they are trained. Self-training requires consistency, repetition, and focus. Much like physically working out muscles, it is important to start small and work up to longer periods of exercise. Imagine performing a mental push-up every time a mindfulness exercise is completed. Just as doing a physical push-up is the simple motion of arms bending and straightening, doing a mental push-up is focusing and refocusing as needed and the more repetitions performed the stronger the Sailors’ minds will become.</a:t>
            </a:r>
          </a:p>
          <a:p>
            <a:pPr marL="173736" indent="-173736">
              <a:buFont typeface="Arial" panose="020B0604020202020204" pitchFamily="34" charset="0"/>
              <a:buChar char="•"/>
            </a:pPr>
            <a:r>
              <a:rPr lang="en-US" sz="1400" b="0" i="0" dirty="0">
                <a:latin typeface="+mn-lt"/>
              </a:rPr>
              <a:t>Finding mindfulness exercises that are fun or productive will increase the chance of performing them regularly. As previously mentioned, the goal is 3–4 times a week for at least 12 minutes at a time. Sailors may only be able to focus for 2–3 minutes to start, but through practice that time will increase. </a:t>
            </a:r>
          </a:p>
          <a:p>
            <a:pPr marL="0" indent="0">
              <a:buFont typeface="Arial" panose="020B0604020202020204" pitchFamily="34" charset="0"/>
              <a:buNone/>
            </a:pPr>
            <a:endParaRPr lang="en-US" sz="1400" b="0" i="1" dirty="0">
              <a:latin typeface="+mn-lt"/>
            </a:endParaRPr>
          </a:p>
          <a:p>
            <a:pPr marL="0" indent="0">
              <a:buFont typeface="Arial" panose="020B0604020202020204" pitchFamily="34" charset="0"/>
              <a:buNone/>
            </a:pPr>
            <a:r>
              <a:rPr lang="en-US" sz="1400" b="0" i="1" dirty="0">
                <a:latin typeface="+mn-lt"/>
              </a:rPr>
              <a:t>Reference: </a:t>
            </a:r>
          </a:p>
          <a:p>
            <a:pPr marL="0" indent="0">
              <a:buFont typeface="Arial" panose="020B0604020202020204" pitchFamily="34" charset="0"/>
              <a:buNone/>
            </a:pPr>
            <a:r>
              <a:rPr lang="en-US" sz="1400" dirty="0"/>
              <a:t>Jha, Amishi P., </a:t>
            </a:r>
            <a:r>
              <a:rPr lang="en-US" sz="1400" i="1" dirty="0"/>
              <a:t>Peak Mind: Find Your Focus, Own Your Attention, Invest 12 Minutes a Day, </a:t>
            </a:r>
            <a:r>
              <a:rPr lang="en-US" sz="1400" dirty="0"/>
              <a:t>2021</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3DECA1-90B2-4901-9C02-4FB4999FDE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09866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BB25F4-400D-DB1E-79DA-41EFC13C108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D29B0F0-445F-A5A6-C2E7-34D70B82F68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24FEB52-645A-85B5-F278-D2C3DFB3D1D5}"/>
              </a:ext>
            </a:extLst>
          </p:cNvPr>
          <p:cNvSpPr>
            <a:spLocks noGrp="1"/>
          </p:cNvSpPr>
          <p:nvPr>
            <p:ph type="body" idx="1"/>
          </p:nvPr>
        </p:nvSpPr>
        <p:spPr/>
        <p:txBody>
          <a:bodyPr/>
          <a:lstStyle/>
          <a:p>
            <a:r>
              <a:rPr lang="en-US" sz="1400" b="1" dirty="0"/>
              <a:t>Facilitator Actions:</a:t>
            </a:r>
          </a:p>
          <a:p>
            <a:pPr marL="171450" indent="-171450">
              <a:buFont typeface="Arial" panose="020B0604020202020204" pitchFamily="34" charset="0"/>
              <a:buChar char="•"/>
            </a:pPr>
            <a:r>
              <a:rPr lang="en-US" sz="1400" b="0" i="1" dirty="0"/>
              <a:t>Display slide.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i="1" dirty="0"/>
              <a:t>Discuss how graphic relates to topic.</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i="1" dirty="0"/>
              <a:t>Monitor </a:t>
            </a:r>
            <a:r>
              <a:rPr lang="en-US" sz="1400" i="1" dirty="0">
                <a:effectLst/>
                <a:ea typeface="Calibri" panose="020F0502020204030204" pitchFamily="34" charset="0"/>
                <a:cs typeface="Times New Roman" panose="02020603050405020304" pitchFamily="18" charset="0"/>
              </a:rPr>
              <a:t>the discussions of the Sailors. </a:t>
            </a:r>
          </a:p>
          <a:p>
            <a:r>
              <a:rPr lang="en-US" sz="1400" b="1" dirty="0"/>
              <a:t>Facilitator Content: </a:t>
            </a:r>
          </a:p>
          <a:p>
            <a:pPr marL="0" indent="0">
              <a:buFont typeface="Arial" panose="020B0604020202020204" pitchFamily="34" charset="0"/>
              <a:buNone/>
            </a:pPr>
            <a:r>
              <a:rPr lang="en-US" sz="1400" b="0" i="1" kern="1200" dirty="0">
                <a:solidFill>
                  <a:schemeClr val="tx1"/>
                </a:solidFill>
                <a:ea typeface="+mn-ea"/>
                <a:cs typeface="+mn-cs"/>
              </a:rPr>
              <a:t>Discuss:</a:t>
            </a:r>
          </a:p>
          <a:p>
            <a:pPr marL="173736" marR="0" indent="-173736" algn="l" defTabSz="914400" rtl="0" eaLnBrk="1" latinLnBrk="0" hangingPunct="1">
              <a:lnSpc>
                <a:spcPct val="107000"/>
              </a:lnSpc>
              <a:spcBef>
                <a:spcPts val="0"/>
              </a:spcBef>
              <a:spcAft>
                <a:spcPts val="800"/>
              </a:spcAft>
              <a:buFont typeface="Arial" panose="020B0604020202020204" pitchFamily="34" charset="0"/>
              <a:buChar char="•"/>
            </a:pPr>
            <a:r>
              <a:rPr lang="en-US" sz="1400" b="0" i="0" kern="1200" dirty="0">
                <a:solidFill>
                  <a:schemeClr val="tx1"/>
                </a:solidFill>
                <a:ea typeface="+mn-ea"/>
                <a:cs typeface="+mn-cs"/>
              </a:rPr>
              <a:t>How can the act of a wandering mind become a potential risk during a critical mission?</a:t>
            </a:r>
          </a:p>
          <a:p>
            <a:pPr marL="0" marR="0" indent="0" algn="l" defTabSz="914400" rtl="0" eaLnBrk="1" latinLnBrk="0" hangingPunct="1">
              <a:lnSpc>
                <a:spcPct val="107000"/>
              </a:lnSpc>
              <a:spcBef>
                <a:spcPts val="0"/>
              </a:spcBef>
              <a:spcAft>
                <a:spcPts val="800"/>
              </a:spcAft>
              <a:buFont typeface="Arial" panose="020B0604020202020204" pitchFamily="34" charset="0"/>
              <a:buNone/>
            </a:pPr>
            <a:r>
              <a:rPr lang="en-US" sz="1400" b="0" i="1" kern="1200" dirty="0">
                <a:solidFill>
                  <a:schemeClr val="tx1"/>
                </a:solidFill>
                <a:ea typeface="+mn-ea"/>
                <a:cs typeface="+mn-cs"/>
              </a:rPr>
              <a:t>Inform:</a:t>
            </a:r>
          </a:p>
          <a:p>
            <a:pPr marL="173736" marR="0" indent="-173736" algn="l" defTabSz="914400" rtl="0" eaLnBrk="1" latinLnBrk="0" hangingPunct="1">
              <a:lnSpc>
                <a:spcPct val="107000"/>
              </a:lnSpc>
              <a:spcBef>
                <a:spcPts val="0"/>
              </a:spcBef>
              <a:spcAft>
                <a:spcPts val="800"/>
              </a:spcAft>
              <a:buFont typeface="Arial" panose="020B0604020202020204" pitchFamily="34" charset="0"/>
              <a:buChar char="•"/>
            </a:pPr>
            <a:r>
              <a:rPr lang="en-US" sz="1400" b="0" i="0" kern="1200" dirty="0">
                <a:solidFill>
                  <a:schemeClr val="tx1"/>
                </a:solidFill>
                <a:ea typeface="+mn-ea"/>
                <a:cs typeface="+mn-cs"/>
              </a:rPr>
              <a:t>Mindfulness training minimizes possible distractions and improves execution when Sailors are under pressure.</a:t>
            </a:r>
          </a:p>
          <a:p>
            <a:pPr marL="0" marR="0" indent="0" algn="l" defTabSz="914400" rtl="0" eaLnBrk="1" latinLnBrk="0" hangingPunct="1">
              <a:lnSpc>
                <a:spcPct val="107000"/>
              </a:lnSpc>
              <a:spcBef>
                <a:spcPts val="0"/>
              </a:spcBef>
              <a:spcAft>
                <a:spcPts val="800"/>
              </a:spcAft>
              <a:buFont typeface="Arial" panose="020B0604020202020204" pitchFamily="34" charset="0"/>
              <a:buNone/>
            </a:pPr>
            <a:r>
              <a:rPr lang="en-US" sz="1400" b="0" i="1" kern="1200" dirty="0">
                <a:solidFill>
                  <a:schemeClr val="tx1"/>
                </a:solidFill>
                <a:ea typeface="+mn-ea"/>
                <a:cs typeface="+mn-cs"/>
              </a:rPr>
              <a:t>Discuss:</a:t>
            </a:r>
          </a:p>
          <a:p>
            <a:pPr marL="173736" marR="0" indent="-173736" algn="l" defTabSz="914400" rtl="0" eaLnBrk="1" latinLnBrk="0" hangingPunct="1">
              <a:lnSpc>
                <a:spcPct val="107000"/>
              </a:lnSpc>
              <a:spcBef>
                <a:spcPts val="0"/>
              </a:spcBef>
              <a:spcAft>
                <a:spcPts val="800"/>
              </a:spcAft>
              <a:buFont typeface="Arial" panose="020B0604020202020204" pitchFamily="34" charset="0"/>
              <a:buChar char="•"/>
            </a:pPr>
            <a:r>
              <a:rPr lang="en-US" sz="1400" b="0" i="0" kern="1200" dirty="0">
                <a:solidFill>
                  <a:schemeClr val="tx1"/>
                </a:solidFill>
                <a:ea typeface="+mn-ea"/>
                <a:cs typeface="+mn-cs"/>
              </a:rPr>
              <a:t>On average, how often do our minds wonder? </a:t>
            </a:r>
          </a:p>
          <a:p>
            <a:pPr marL="0" marR="0" indent="0" algn="l" defTabSz="914400" rtl="0" eaLnBrk="1" latinLnBrk="0" hangingPunct="1">
              <a:lnSpc>
                <a:spcPct val="107000"/>
              </a:lnSpc>
              <a:spcBef>
                <a:spcPts val="0"/>
              </a:spcBef>
              <a:spcAft>
                <a:spcPts val="800"/>
              </a:spcAft>
              <a:buFont typeface="Arial" panose="020B0604020202020204" pitchFamily="34" charset="0"/>
              <a:buNone/>
            </a:pPr>
            <a:r>
              <a:rPr lang="en-US" sz="1400" b="0" i="1" kern="1200" dirty="0">
                <a:solidFill>
                  <a:schemeClr val="tx1"/>
                </a:solidFill>
                <a:ea typeface="+mn-ea"/>
                <a:cs typeface="+mn-cs"/>
              </a:rPr>
              <a:t>Inform:</a:t>
            </a:r>
          </a:p>
          <a:p>
            <a:pPr marL="173736" marR="0" indent="-173736" algn="l" defTabSz="914400" rtl="0" eaLnBrk="1" latinLnBrk="0" hangingPunct="1">
              <a:lnSpc>
                <a:spcPct val="107000"/>
              </a:lnSpc>
              <a:spcBef>
                <a:spcPts val="0"/>
              </a:spcBef>
              <a:spcAft>
                <a:spcPts val="800"/>
              </a:spcAft>
              <a:buFont typeface="Arial" panose="020B0604020202020204" pitchFamily="34" charset="0"/>
              <a:buChar char="•"/>
            </a:pPr>
            <a:r>
              <a:rPr lang="en-US" sz="1400" b="0" i="0" kern="1200" dirty="0">
                <a:solidFill>
                  <a:schemeClr val="tx1"/>
                </a:solidFill>
                <a:ea typeface="+mn-ea"/>
                <a:cs typeface="+mn-cs"/>
              </a:rPr>
              <a:t>As previously stated, the mind wanders on average approximately 50% of the time. This means while Sailors are performing a task, their mind will change focus. For example, many people look at their phone while they are eating. This action of split focus may take away from the taste of the food or the feeling of being full.</a:t>
            </a:r>
          </a:p>
          <a:p>
            <a:pPr marL="0" marR="0" indent="0" algn="l" defTabSz="914400" rtl="0" eaLnBrk="1" latinLnBrk="0" hangingPunct="1">
              <a:lnSpc>
                <a:spcPct val="107000"/>
              </a:lnSpc>
              <a:spcBef>
                <a:spcPts val="0"/>
              </a:spcBef>
              <a:spcAft>
                <a:spcPts val="800"/>
              </a:spcAft>
              <a:buFont typeface="Arial" panose="020B0604020202020204" pitchFamily="34" charset="0"/>
              <a:buNone/>
            </a:pPr>
            <a:r>
              <a:rPr lang="en-US" sz="1400" b="0" i="1" kern="1200" dirty="0">
                <a:solidFill>
                  <a:schemeClr val="tx1"/>
                </a:solidFill>
                <a:ea typeface="+mn-ea"/>
                <a:cs typeface="+mn-cs"/>
              </a:rPr>
              <a:t>Discuss:</a:t>
            </a:r>
          </a:p>
          <a:p>
            <a:pPr marL="173736" marR="0" indent="-173736" algn="l" defTabSz="914400" rtl="0" eaLnBrk="1" latinLnBrk="0" hangingPunct="1">
              <a:lnSpc>
                <a:spcPct val="107000"/>
              </a:lnSpc>
              <a:spcBef>
                <a:spcPts val="0"/>
              </a:spcBef>
              <a:spcAft>
                <a:spcPts val="800"/>
              </a:spcAft>
              <a:buFont typeface="Arial" panose="020B0604020202020204" pitchFamily="34" charset="0"/>
              <a:buChar char="•"/>
            </a:pPr>
            <a:r>
              <a:rPr lang="en-US" sz="1400" b="0" i="0" kern="1200" dirty="0">
                <a:solidFill>
                  <a:schemeClr val="tx1"/>
                </a:solidFill>
                <a:ea typeface="+mn-ea"/>
                <a:cs typeface="+mn-cs"/>
              </a:rPr>
              <a:t>If a Sailor is not focusing while on watch, what can happen to them or other Sailors?</a:t>
            </a:r>
          </a:p>
          <a:p>
            <a:pPr marL="0" marR="0" indent="0" algn="l" defTabSz="914400" rtl="0" eaLnBrk="1" latinLnBrk="0" hangingPunct="1">
              <a:lnSpc>
                <a:spcPct val="107000"/>
              </a:lnSpc>
              <a:spcBef>
                <a:spcPts val="0"/>
              </a:spcBef>
              <a:spcAft>
                <a:spcPts val="800"/>
              </a:spcAft>
              <a:buFont typeface="Arial" panose="020B0604020202020204" pitchFamily="34" charset="0"/>
              <a:buNone/>
            </a:pPr>
            <a:r>
              <a:rPr lang="en-US" sz="1400" b="0" i="1" kern="1200" dirty="0">
                <a:solidFill>
                  <a:schemeClr val="tx1"/>
                </a:solidFill>
                <a:ea typeface="+mn-ea"/>
                <a:cs typeface="+mn-cs"/>
              </a:rPr>
              <a:t>Inform:</a:t>
            </a:r>
          </a:p>
          <a:p>
            <a:pPr marL="173736" marR="0" indent="-173736" algn="l" defTabSz="914400" rtl="0" eaLnBrk="1" latinLnBrk="0" hangingPunct="1">
              <a:spcBef>
                <a:spcPts val="0"/>
              </a:spcBef>
              <a:spcAft>
                <a:spcPts val="0"/>
              </a:spcAft>
              <a:buFont typeface="Arial" panose="020B0604020202020204" pitchFamily="34" charset="0"/>
              <a:buChar char="•"/>
            </a:pPr>
            <a:r>
              <a:rPr lang="en-US" sz="1400" b="0" i="0" kern="1200" dirty="0">
                <a:solidFill>
                  <a:schemeClr val="tx1"/>
                </a:solidFill>
                <a:ea typeface="+mn-ea"/>
                <a:cs typeface="+mn-cs"/>
              </a:rPr>
              <a:t>When S</a:t>
            </a:r>
            <a:r>
              <a:rPr lang="en-US" sz="1400" i="0" dirty="0">
                <a:effectLst/>
                <a:ea typeface="Times New Roman" panose="02020603050405020304" pitchFamily="18" charset="0"/>
              </a:rPr>
              <a:t>ailors are practicing mindfulness, they are doing so not only for themselves, but also for the lives of their fellow Sailors. Being on autopilot and practicing mindfulness can be the difference between life and death.</a:t>
            </a:r>
            <a:r>
              <a:rPr lang="en-US" sz="1400" dirty="0">
                <a:effectLst/>
                <a:ea typeface="Times New Roman" panose="02020603050405020304" pitchFamily="18" charset="0"/>
              </a:rPr>
              <a:t> </a:t>
            </a:r>
          </a:p>
          <a:p>
            <a:pPr marL="173736" indent="-173736">
              <a:buFont typeface="Arial" panose="020B0604020202020204" pitchFamily="34" charset="0"/>
              <a:buChar char="•"/>
            </a:pPr>
            <a:r>
              <a:rPr lang="en-US" sz="1400" dirty="0">
                <a:effectLst/>
                <a:ea typeface="Calibri" panose="020F0502020204030204" pitchFamily="34" charset="0"/>
              </a:rPr>
              <a:t>To perform with a Warrior Mindset, the execution of mindfulness is key. Reflection is focusing on the past and preparation is focusing on the future. Mindfulness exercises are performed during the preparation stage of the cycle. These exercises assist Sailors in staying focused during execution and demonstrating a Warrior Mindset.</a:t>
            </a:r>
          </a:p>
        </p:txBody>
      </p:sp>
      <p:sp>
        <p:nvSpPr>
          <p:cNvPr id="4" name="Slide Number Placeholder 3">
            <a:extLst>
              <a:ext uri="{FF2B5EF4-FFF2-40B4-BE49-F238E27FC236}">
                <a16:creationId xmlns:a16="http://schemas.microsoft.com/office/drawing/2014/main" id="{23893F39-9CFE-10B9-EDC8-232E079A942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3DECA1-90B2-4901-9C02-4FB4999FDE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75487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3736" marR="0" indent="-173736">
              <a:lnSpc>
                <a:spcPct val="100000"/>
              </a:lnSpc>
              <a:spcBef>
                <a:spcPts val="0"/>
              </a:spcBef>
              <a:spcAft>
                <a:spcPts val="0"/>
              </a:spcAft>
            </a:pPr>
            <a:r>
              <a:rPr lang="en-US" sz="1400" b="1" kern="100" dirty="0">
                <a:effectLst/>
                <a:latin typeface="+mn-lt"/>
                <a:ea typeface="Calibri" panose="020F0502020204030204" pitchFamily="34" charset="0"/>
                <a:cs typeface="Times New Roman" panose="02020603050405020304" pitchFamily="18" charset="0"/>
              </a:rPr>
              <a:t>Facilitator Actions:</a:t>
            </a:r>
          </a:p>
          <a:p>
            <a:pPr marL="173736" indent="-173736">
              <a:lnSpc>
                <a:spcPct val="100000"/>
              </a:lnSpc>
              <a:spcBef>
                <a:spcPts val="0"/>
              </a:spcBef>
              <a:spcAft>
                <a:spcPts val="0"/>
              </a:spcAft>
              <a:buFont typeface="Arial" panose="020B0604020202020204" pitchFamily="34" charset="0"/>
              <a:buChar char="•"/>
            </a:pPr>
            <a:r>
              <a:rPr lang="en-US" sz="1400" i="1" dirty="0">
                <a:effectLst/>
                <a:latin typeface="+mn-lt"/>
                <a:ea typeface="Calibri" panose="020F0502020204030204" pitchFamily="34" charset="0"/>
                <a:cs typeface="Times New Roman" panose="02020603050405020304" pitchFamily="18" charset="0"/>
              </a:rPr>
              <a:t>Display slide.</a:t>
            </a:r>
          </a:p>
          <a:p>
            <a:pPr marL="173736" indent="-173736">
              <a:lnSpc>
                <a:spcPct val="100000"/>
              </a:lnSpc>
              <a:spcBef>
                <a:spcPts val="0"/>
              </a:spcBef>
              <a:spcAft>
                <a:spcPts val="0"/>
              </a:spcAft>
              <a:buFont typeface="Arial" panose="020B0604020202020204" pitchFamily="34" charset="0"/>
              <a:buChar char="•"/>
            </a:pPr>
            <a:r>
              <a:rPr lang="en-US" sz="1400" i="1" dirty="0">
                <a:effectLst/>
                <a:latin typeface="+mn-lt"/>
                <a:ea typeface="Calibri" panose="020F0502020204030204" pitchFamily="34" charset="0"/>
                <a:cs typeface="Times New Roman" panose="02020603050405020304" pitchFamily="18" charset="0"/>
              </a:rPr>
              <a:t>Review topics discussed and ask if there are any questions.</a:t>
            </a:r>
          </a:p>
          <a:p>
            <a:pPr marL="173736" indent="-173736">
              <a:lnSpc>
                <a:spcPct val="100000"/>
              </a:lnSpc>
              <a:spcBef>
                <a:spcPts val="0"/>
              </a:spcBef>
              <a:spcAft>
                <a:spcPts val="0"/>
              </a:spcAft>
              <a:buFont typeface="Arial" panose="020B0604020202020204" pitchFamily="34" charset="0"/>
              <a:buChar char="•"/>
            </a:pPr>
            <a:r>
              <a:rPr lang="en-US" sz="1400" i="1" dirty="0">
                <a:effectLst/>
                <a:latin typeface="+mn-lt"/>
                <a:ea typeface="Calibri" panose="020F0502020204030204" pitchFamily="34" charset="0"/>
                <a:cs typeface="Times New Roman" panose="02020603050405020304" pitchFamily="18" charset="0"/>
              </a:rPr>
              <a:t>Check Sailor </a:t>
            </a:r>
            <a:r>
              <a:rPr lang="en-US" sz="1400" b="0" i="1" u="none" strike="noStrike" baseline="0" dirty="0">
                <a:latin typeface="+mn-lt"/>
              </a:rPr>
              <a:t>comprehension by providing review questions and/or problems.</a:t>
            </a:r>
          </a:p>
          <a:p>
            <a:pPr marL="173736" indent="-173736">
              <a:lnSpc>
                <a:spcPct val="100000"/>
              </a:lnSpc>
              <a:spcBef>
                <a:spcPts val="0"/>
              </a:spcBef>
              <a:spcAft>
                <a:spcPts val="0"/>
              </a:spcAft>
              <a:buFont typeface="Arial" panose="020B0604020202020204" pitchFamily="34" charset="0"/>
              <a:buChar char="•"/>
            </a:pPr>
            <a:r>
              <a:rPr lang="en-US" sz="1400" b="0" i="1" u="none" strike="noStrike" baseline="0" dirty="0">
                <a:effectLst/>
                <a:latin typeface="+mn-lt"/>
                <a:ea typeface="Calibri" panose="020F0502020204030204" pitchFamily="34" charset="0"/>
                <a:cs typeface="Times New Roman" panose="02020603050405020304" pitchFamily="18" charset="0"/>
              </a:rPr>
              <a:t>Discuss how the call to action supports and encourages Sailors’ post training.</a:t>
            </a:r>
          </a:p>
          <a:p>
            <a:pPr marL="173736" indent="-173736">
              <a:lnSpc>
                <a:spcPct val="100000"/>
              </a:lnSpc>
              <a:spcBef>
                <a:spcPts val="0"/>
              </a:spcBef>
              <a:spcAft>
                <a:spcPts val="0"/>
              </a:spcAft>
              <a:buFont typeface="Arial" panose="020B0604020202020204" pitchFamily="34" charset="0"/>
              <a:buChar char="•"/>
            </a:pPr>
            <a:r>
              <a:rPr lang="en-US" sz="1400" b="0" i="1" u="none" strike="noStrike" baseline="0" dirty="0">
                <a:effectLst/>
                <a:latin typeface="+mn-lt"/>
                <a:ea typeface="Calibri" panose="020F0502020204030204" pitchFamily="34" charset="0"/>
                <a:cs typeface="Times New Roman" panose="02020603050405020304" pitchFamily="18" charset="0"/>
              </a:rPr>
              <a:t>Relate call to action to Warrior Toughness. </a:t>
            </a:r>
            <a:endParaRPr lang="en-US" sz="1400" i="1" dirty="0">
              <a:effectLst/>
              <a:latin typeface="+mn-lt"/>
              <a:ea typeface="Calibri" panose="020F0502020204030204" pitchFamily="34" charset="0"/>
              <a:cs typeface="Times New Roman" panose="02020603050405020304" pitchFamily="18" charset="0"/>
            </a:endParaRPr>
          </a:p>
          <a:p>
            <a:r>
              <a:rPr lang="en-US" sz="1400" b="1" dirty="0">
                <a:latin typeface="+mn-lt"/>
              </a:rPr>
              <a:t>Facilitator Content: </a:t>
            </a:r>
            <a:r>
              <a:rPr lang="en-US" sz="1400" b="0" dirty="0">
                <a:latin typeface="+mn-lt"/>
              </a:rPr>
              <a:t>N/A</a:t>
            </a:r>
          </a:p>
        </p:txBody>
      </p:sp>
      <p:sp>
        <p:nvSpPr>
          <p:cNvPr id="4" name="Slide Number Placeholder 3"/>
          <p:cNvSpPr>
            <a:spLocks noGrp="1"/>
          </p:cNvSpPr>
          <p:nvPr>
            <p:ph type="sldNum" sz="quarter" idx="5"/>
          </p:nvPr>
        </p:nvSpPr>
        <p:spPr/>
        <p:txBody>
          <a:bodyPr/>
          <a:lstStyle/>
          <a:p>
            <a:fld id="{A43DECA1-90B2-4901-9C02-4FB4999FDED7}" type="slidenum">
              <a:rPr lang="en-US" smtClean="0"/>
              <a:t>14</a:t>
            </a:fld>
            <a:endParaRPr lang="en-US" dirty="0"/>
          </a:p>
        </p:txBody>
      </p:sp>
    </p:spTree>
    <p:extLst>
      <p:ext uri="{BB962C8B-B14F-4D97-AF65-F5344CB8AC3E}">
        <p14:creationId xmlns:p14="http://schemas.microsoft.com/office/powerpoint/2010/main" val="34061258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kern="100" dirty="0">
                <a:effectLst/>
                <a:latin typeface="+mn-lt"/>
                <a:ea typeface="Calibri" panose="020F0502020204030204" pitchFamily="34" charset="0"/>
                <a:cs typeface="Times New Roman" panose="02020603050405020304" pitchFamily="18" charset="0"/>
              </a:rPr>
              <a:t>Facilitator Actions: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i="1" dirty="0">
                <a:latin typeface="+mn-lt"/>
              </a:rPr>
              <a:t>Display slide.</a:t>
            </a:r>
          </a:p>
          <a:p>
            <a:r>
              <a:rPr lang="en-US" sz="1400" b="1" dirty="0">
                <a:latin typeface="+mn-lt"/>
              </a:rPr>
              <a:t>Facilitator Content: </a:t>
            </a:r>
          </a:p>
          <a:p>
            <a:pPr marL="0" indent="0">
              <a:buFont typeface="Arial" panose="020B0604020202020204" pitchFamily="34" charset="0"/>
              <a:buNone/>
            </a:pPr>
            <a:r>
              <a:rPr lang="en-US" sz="1400" b="0" i="1" dirty="0">
                <a:latin typeface="+mn-lt"/>
              </a:rPr>
              <a:t>Inform: </a:t>
            </a:r>
          </a:p>
          <a:p>
            <a:pPr marL="0" indent="0">
              <a:buFont typeface="Arial" panose="020B0604020202020204" pitchFamily="34" charset="0"/>
              <a:buNone/>
            </a:pPr>
            <a:r>
              <a:rPr lang="en-US" sz="1400" b="0" i="0" dirty="0">
                <a:latin typeface="+mn-lt"/>
              </a:rPr>
              <a:t>- Identify tools.</a:t>
            </a:r>
          </a:p>
          <a:p>
            <a:pPr marL="0" indent="0">
              <a:buFont typeface="Arial" panose="020B0604020202020204" pitchFamily="34" charset="0"/>
              <a:buNone/>
            </a:pPr>
            <a:r>
              <a:rPr lang="en-US" sz="1400" b="0" i="0" dirty="0">
                <a:latin typeface="+mn-lt"/>
              </a:rPr>
              <a:t>- Identify resources.</a:t>
            </a:r>
            <a:endParaRPr lang="en-US" sz="1400" b="1" i="0" dirty="0">
              <a:latin typeface="+mn-lt"/>
            </a:endParaRPr>
          </a:p>
          <a:p>
            <a:pPr marL="0" indent="0">
              <a:buFont typeface="Arial" panose="020B0604020202020204" pitchFamily="34" charset="0"/>
              <a:buNone/>
            </a:pPr>
            <a:endParaRPr lang="en-US" sz="1400" dirty="0"/>
          </a:p>
        </p:txBody>
      </p:sp>
      <p:sp>
        <p:nvSpPr>
          <p:cNvPr id="4" name="Slide Number Placeholder 3"/>
          <p:cNvSpPr>
            <a:spLocks noGrp="1"/>
          </p:cNvSpPr>
          <p:nvPr>
            <p:ph type="sldNum" sz="quarter" idx="5"/>
          </p:nvPr>
        </p:nvSpPr>
        <p:spPr/>
        <p:txBody>
          <a:bodyPr/>
          <a:lstStyle/>
          <a:p>
            <a:fld id="{A43DECA1-90B2-4901-9C02-4FB4999FDED7}" type="slidenum">
              <a:rPr lang="en-US" smtClean="0"/>
              <a:t>15</a:t>
            </a:fld>
            <a:endParaRPr lang="en-US" dirty="0"/>
          </a:p>
        </p:txBody>
      </p:sp>
    </p:spTree>
    <p:extLst>
      <p:ext uri="{BB962C8B-B14F-4D97-AF65-F5344CB8AC3E}">
        <p14:creationId xmlns:p14="http://schemas.microsoft.com/office/powerpoint/2010/main" val="11088196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kern="100" dirty="0">
                <a:effectLst/>
                <a:latin typeface="+mn-lt"/>
                <a:ea typeface="Calibri" panose="020F0502020204030204" pitchFamily="34" charset="0"/>
                <a:cs typeface="Times New Roman" panose="02020603050405020304" pitchFamily="18" charset="0"/>
              </a:rPr>
              <a:t>Facilitator Actions: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i="1" dirty="0">
                <a:latin typeface="+mn-lt"/>
              </a:rPr>
              <a:t>Display slide.</a:t>
            </a:r>
          </a:p>
          <a:p>
            <a:r>
              <a:rPr lang="en-US" sz="1400" b="1" dirty="0">
                <a:latin typeface="+mn-lt"/>
              </a:rPr>
              <a:t>Facilitator Content: </a:t>
            </a:r>
          </a:p>
          <a:p>
            <a:pPr marL="0" indent="0">
              <a:buFont typeface="Arial" panose="020B0604020202020204" pitchFamily="34" charset="0"/>
              <a:buNone/>
            </a:pPr>
            <a:r>
              <a:rPr lang="en-US" sz="1400" b="0" i="1" dirty="0">
                <a:latin typeface="+mn-lt"/>
              </a:rPr>
              <a:t>Inform: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i="0" kern="1200" dirty="0">
                <a:latin typeface="+mn-lt"/>
                <a:ea typeface="+mn-ea"/>
                <a:cs typeface="+mn-cs"/>
              </a:rPr>
              <a:t>Identify Warrior Toughness QR code.</a:t>
            </a:r>
            <a:endParaRPr lang="en-US" sz="1400" dirty="0"/>
          </a:p>
        </p:txBody>
      </p:sp>
      <p:sp>
        <p:nvSpPr>
          <p:cNvPr id="4" name="Slide Number Placeholder 3"/>
          <p:cNvSpPr>
            <a:spLocks noGrp="1"/>
          </p:cNvSpPr>
          <p:nvPr>
            <p:ph type="sldNum" sz="quarter" idx="5"/>
          </p:nvPr>
        </p:nvSpPr>
        <p:spPr/>
        <p:txBody>
          <a:bodyPr/>
          <a:lstStyle/>
          <a:p>
            <a:fld id="{A43DECA1-90B2-4901-9C02-4FB4999FDED7}" type="slidenum">
              <a:rPr lang="en-US" smtClean="0"/>
              <a:t>16</a:t>
            </a:fld>
            <a:endParaRPr lang="en-US" dirty="0"/>
          </a:p>
        </p:txBody>
      </p:sp>
    </p:spTree>
    <p:extLst>
      <p:ext uri="{BB962C8B-B14F-4D97-AF65-F5344CB8AC3E}">
        <p14:creationId xmlns:p14="http://schemas.microsoft.com/office/powerpoint/2010/main" val="32944120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EAC8FA-B0A1-1A84-E0B6-750826F6BC1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A13D8C5-C477-6C52-EF99-504F7C8B208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6677984-9231-21D3-E34C-0D0A49E5257D}"/>
              </a:ext>
            </a:extLst>
          </p:cNvPr>
          <p:cNvSpPr>
            <a:spLocks noGrp="1"/>
          </p:cNvSpPr>
          <p:nvPr>
            <p:ph type="body" idx="1"/>
          </p:nvPr>
        </p:nvSpPr>
        <p:spPr/>
        <p:txBody>
          <a:bodyPr/>
          <a:lstStyle/>
          <a:p>
            <a:pPr marL="173736" marR="0" indent="-173736">
              <a:lnSpc>
                <a:spcPct val="100000"/>
              </a:lnSpc>
              <a:spcBef>
                <a:spcPts val="0"/>
              </a:spcBef>
              <a:spcAft>
                <a:spcPts val="0"/>
              </a:spcAft>
            </a:pPr>
            <a:r>
              <a:rPr lang="en-US" sz="1400" b="1" kern="100" dirty="0">
                <a:effectLst/>
                <a:latin typeface="+mn-lt"/>
                <a:ea typeface="Calibri" panose="020F0502020204030204" pitchFamily="34" charset="0"/>
                <a:cs typeface="Times New Roman" panose="02020603050405020304" pitchFamily="18" charset="0"/>
              </a:rPr>
              <a:t>Facilitator Actions:</a:t>
            </a:r>
          </a:p>
          <a:p>
            <a:pPr marL="173736" marR="0" lvl="0" indent="-173736"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i="1" dirty="0">
                <a:latin typeface="+mn-lt"/>
              </a:rPr>
              <a:t>Display slide.</a:t>
            </a:r>
            <a:endParaRPr lang="en-US" sz="1400" dirty="0">
              <a:effectLst/>
              <a:latin typeface="+mn-lt"/>
              <a:ea typeface="Calibri" panose="020F0502020204030204" pitchFamily="34" charset="0"/>
              <a:cs typeface="Times New Roman" panose="02020603050405020304" pitchFamily="18" charset="0"/>
            </a:endParaRPr>
          </a:p>
          <a:p>
            <a:pPr marL="173736" marR="0" lvl="0" indent="-173736" algn="l" defTabSz="914400" rtl="0" eaLnBrk="1" fontAlgn="auto" latinLnBrk="0" hangingPunct="1">
              <a:lnSpc>
                <a:spcPct val="100000"/>
              </a:lnSpc>
              <a:spcBef>
                <a:spcPts val="0"/>
              </a:spcBef>
              <a:spcAft>
                <a:spcPts val="0"/>
              </a:spcAft>
              <a:buClrTx/>
              <a:buSzTx/>
              <a:buFontTx/>
              <a:buNone/>
              <a:tabLst/>
              <a:defRPr/>
            </a:pPr>
            <a:r>
              <a:rPr lang="en-US" sz="1400" b="1" dirty="0">
                <a:latin typeface="+mn-lt"/>
              </a:rPr>
              <a:t>Facilitator Content: </a:t>
            </a:r>
            <a:r>
              <a:rPr lang="en-US" sz="1400" b="0" dirty="0">
                <a:latin typeface="+mn-lt"/>
              </a:rPr>
              <a:t>N/A</a:t>
            </a:r>
          </a:p>
        </p:txBody>
      </p:sp>
      <p:sp>
        <p:nvSpPr>
          <p:cNvPr id="4" name="Slide Number Placeholder 3">
            <a:extLst>
              <a:ext uri="{FF2B5EF4-FFF2-40B4-BE49-F238E27FC236}">
                <a16:creationId xmlns:a16="http://schemas.microsoft.com/office/drawing/2014/main" id="{E5C3B2E1-E5DE-15C9-3491-F1997A67E660}"/>
              </a:ext>
            </a:extLst>
          </p:cNvPr>
          <p:cNvSpPr>
            <a:spLocks noGrp="1"/>
          </p:cNvSpPr>
          <p:nvPr>
            <p:ph type="sldNum" sz="quarter" idx="5"/>
          </p:nvPr>
        </p:nvSpPr>
        <p:spPr/>
        <p:txBody>
          <a:bodyPr/>
          <a:lstStyle/>
          <a:p>
            <a:fld id="{A43DECA1-90B2-4901-9C02-4FB4999FDED7}" type="slidenum">
              <a:rPr lang="en-US" smtClean="0"/>
              <a:t>17</a:t>
            </a:fld>
            <a:endParaRPr lang="en-US" dirty="0"/>
          </a:p>
        </p:txBody>
      </p:sp>
    </p:spTree>
    <p:extLst>
      <p:ext uri="{BB962C8B-B14F-4D97-AF65-F5344CB8AC3E}">
        <p14:creationId xmlns:p14="http://schemas.microsoft.com/office/powerpoint/2010/main" val="29167708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dirty="0"/>
              <a:t>Facilitator Actions:</a:t>
            </a:r>
          </a:p>
          <a:p>
            <a:pPr marL="171450" indent="-171450">
              <a:buFont typeface="Arial" panose="020B0604020202020204" pitchFamily="34" charset="0"/>
              <a:buChar char="•"/>
            </a:pPr>
            <a:r>
              <a:rPr lang="en-US" sz="1400" b="0" i="1" dirty="0"/>
              <a:t>Display slide.</a:t>
            </a:r>
          </a:p>
          <a:p>
            <a:pPr marL="171450" indent="-171450">
              <a:buFont typeface="Arial" panose="020B0604020202020204" pitchFamily="34" charset="0"/>
              <a:buChar char="•"/>
            </a:pPr>
            <a:r>
              <a:rPr lang="en-US" sz="1400" b="0" i="1" dirty="0"/>
              <a:t>Introduce topic.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i="1" dirty="0"/>
              <a:t>Let Sailors know that they can leave the discussion if they have to for their own well-being.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i="1" dirty="0"/>
              <a:t>Ensure that misinformation is corrected immediately. </a:t>
            </a:r>
            <a:endParaRPr lang="en-US" sz="1400" b="0" i="1" dirty="0"/>
          </a:p>
          <a:p>
            <a:pPr marL="171450" indent="-171450">
              <a:buFont typeface="Arial" panose="020B0604020202020204" pitchFamily="34" charset="0"/>
              <a:buChar char="•"/>
            </a:pPr>
            <a:r>
              <a:rPr lang="en-US" sz="1400" i="1" dirty="0"/>
              <a:t>Monitor the discussions of the Sailors throughout the training event.</a:t>
            </a:r>
            <a:endParaRPr lang="en-US" sz="1400" b="0" i="1" dirty="0"/>
          </a:p>
          <a:p>
            <a:r>
              <a:rPr lang="en-US" sz="1400" b="1" dirty="0"/>
              <a:t>Facilitator Content: </a:t>
            </a:r>
          </a:p>
          <a:p>
            <a:pPr marL="0" indent="0">
              <a:buFont typeface="Arial" panose="020B0604020202020204" pitchFamily="34" charset="0"/>
              <a:buNone/>
            </a:pPr>
            <a:r>
              <a:rPr lang="en-US" sz="1400" b="0" i="0" dirty="0"/>
              <a:t>To build Warrior Toughness, Sailors will learn how to increase their personal resilience and performance by incorporating mindfulness exercises into their weekly routines.</a:t>
            </a:r>
          </a:p>
        </p:txBody>
      </p:sp>
      <p:sp>
        <p:nvSpPr>
          <p:cNvPr id="4" name="Slide Number Placeholder 3"/>
          <p:cNvSpPr>
            <a:spLocks noGrp="1"/>
          </p:cNvSpPr>
          <p:nvPr>
            <p:ph type="sldNum" sz="quarter" idx="5"/>
          </p:nvPr>
        </p:nvSpPr>
        <p:spPr/>
        <p:txBody>
          <a:bodyPr/>
          <a:lstStyle/>
          <a:p>
            <a:fld id="{A43DECA1-90B2-4901-9C02-4FB4999FDED7}" type="slidenum">
              <a:rPr lang="en-US" smtClean="0"/>
              <a:t>2</a:t>
            </a:fld>
            <a:endParaRPr lang="en-US" dirty="0"/>
          </a:p>
        </p:txBody>
      </p:sp>
    </p:spTree>
    <p:extLst>
      <p:ext uri="{BB962C8B-B14F-4D97-AF65-F5344CB8AC3E}">
        <p14:creationId xmlns:p14="http://schemas.microsoft.com/office/powerpoint/2010/main" val="24372102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kern="100" dirty="0">
                <a:effectLst/>
                <a:latin typeface="+mn-lt"/>
                <a:ea typeface="Calibri" panose="020F0502020204030204" pitchFamily="34" charset="0"/>
                <a:cs typeface="Times New Roman" panose="02020603050405020304" pitchFamily="18" charset="0"/>
              </a:rPr>
              <a:t>Facilitator Actions:</a:t>
            </a:r>
          </a:p>
          <a:p>
            <a:pPr marL="171450" indent="-171450">
              <a:buFont typeface="Arial" panose="020B0604020202020204" pitchFamily="34" charset="0"/>
              <a:buChar char="•"/>
            </a:pPr>
            <a:r>
              <a:rPr lang="en-US" sz="1400" b="0" i="1" dirty="0">
                <a:latin typeface="+mn-lt"/>
              </a:rPr>
              <a:t>Display slide.</a:t>
            </a:r>
          </a:p>
          <a:p>
            <a:pPr marL="171450" indent="-171450">
              <a:buFont typeface="Arial" panose="020B0604020202020204" pitchFamily="34" charset="0"/>
              <a:buChar char="•"/>
            </a:pPr>
            <a:r>
              <a:rPr lang="en-US" sz="1400" i="1" dirty="0">
                <a:latin typeface="+mn-lt"/>
              </a:rPr>
              <a:t>Neither Sailors nor Facilitator should read the objective out loud.</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b="1" dirty="0">
                <a:latin typeface="+mn-lt"/>
              </a:rPr>
              <a:t>Facilitator Content: </a:t>
            </a:r>
            <a:r>
              <a:rPr lang="en-US" sz="1400" b="0" i="0" dirty="0">
                <a:latin typeface="+mn-lt"/>
              </a:rPr>
              <a:t>N/A</a:t>
            </a:r>
          </a:p>
        </p:txBody>
      </p:sp>
      <p:sp>
        <p:nvSpPr>
          <p:cNvPr id="4" name="Slide Number Placeholder 3"/>
          <p:cNvSpPr>
            <a:spLocks noGrp="1"/>
          </p:cNvSpPr>
          <p:nvPr>
            <p:ph type="sldNum" sz="quarter" idx="5"/>
          </p:nvPr>
        </p:nvSpPr>
        <p:spPr/>
        <p:txBody>
          <a:bodyPr/>
          <a:lstStyle/>
          <a:p>
            <a:fld id="{A43DECA1-90B2-4901-9C02-4FB4999FDED7}" type="slidenum">
              <a:rPr lang="en-US" smtClean="0"/>
              <a:t>3</a:t>
            </a:fld>
            <a:endParaRPr lang="en-US" dirty="0"/>
          </a:p>
        </p:txBody>
      </p:sp>
    </p:spTree>
    <p:extLst>
      <p:ext uri="{BB962C8B-B14F-4D97-AF65-F5344CB8AC3E}">
        <p14:creationId xmlns:p14="http://schemas.microsoft.com/office/powerpoint/2010/main" val="24537436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kern="100" dirty="0">
                <a:effectLst/>
                <a:latin typeface="+mn-lt"/>
                <a:ea typeface="Calibri" panose="020F0502020204030204" pitchFamily="34" charset="0"/>
                <a:cs typeface="Times New Roman" panose="02020603050405020304" pitchFamily="18" charset="0"/>
              </a:rPr>
              <a:t>Facilitator Actions:</a:t>
            </a:r>
          </a:p>
          <a:p>
            <a:pPr marL="171450" indent="-171450">
              <a:buFont typeface="Arial" panose="020B0604020202020204" pitchFamily="34" charset="0"/>
              <a:buChar char="•"/>
            </a:pPr>
            <a:r>
              <a:rPr lang="en-US" sz="1400" b="0" i="1" dirty="0">
                <a:latin typeface="+mn-lt"/>
              </a:rPr>
              <a:t>Display slide.</a:t>
            </a:r>
          </a:p>
          <a:p>
            <a:pPr marL="171450" indent="-171450">
              <a:buFont typeface="Arial" panose="020B0604020202020204" pitchFamily="34" charset="0"/>
              <a:buChar char="•"/>
            </a:pPr>
            <a:r>
              <a:rPr lang="en-US" sz="1400" i="1" dirty="0">
                <a:effectLst/>
                <a:latin typeface="+mn-lt"/>
                <a:ea typeface="Calibri" panose="020F0502020204030204" pitchFamily="34" charset="0"/>
                <a:cs typeface="Times New Roman" panose="02020603050405020304" pitchFamily="18" charset="0"/>
              </a:rPr>
              <a:t>Monitor the discussions of the Sailors.</a:t>
            </a:r>
          </a:p>
          <a:p>
            <a:pPr marL="171450" indent="-171450">
              <a:buFont typeface="Arial" panose="020B0604020202020204" pitchFamily="34" charset="0"/>
              <a:buChar char="•"/>
            </a:pPr>
            <a:r>
              <a:rPr lang="en-US" sz="1400" i="1" dirty="0">
                <a:effectLst/>
                <a:latin typeface="+mn-lt"/>
                <a:ea typeface="Calibri" panose="020F0502020204030204" pitchFamily="34" charset="0"/>
                <a:cs typeface="Times New Roman" panose="02020603050405020304" pitchFamily="18" charset="0"/>
              </a:rPr>
              <a:t>Allotted time for activity: 5 minutes.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latin typeface="+mn-lt"/>
              </a:rPr>
              <a:t>Facilitator Content: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b="0" i="0" dirty="0">
                <a:latin typeface="+mn-lt"/>
              </a:rPr>
              <a:t>Expected outcomes: Sailors will experience firsthand how controlled breathing has a direct impact on their ability to reset their mind, remove stress, and focus on the present moment through the practice of a mindfulness exercise.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i="1" dirty="0"/>
              <a:t>Inform</a:t>
            </a:r>
            <a:r>
              <a:rPr lang="en-US" sz="1400" i="0" dirty="0"/>
              <a:t>: </a:t>
            </a:r>
          </a:p>
          <a:p>
            <a:pPr marL="171450" indent="-171450">
              <a:buFont typeface="Arial" panose="020B0604020202020204" pitchFamily="34" charset="0"/>
              <a:buChar char="•"/>
            </a:pPr>
            <a:r>
              <a:rPr lang="en-US" sz="1400" dirty="0"/>
              <a:t>The following exercise demonstrates mindfulness and how controlled breathing can assist Sailors in releasing stress and focusing on present moment awareness.</a:t>
            </a:r>
          </a:p>
          <a:p>
            <a:r>
              <a:rPr lang="en-US" sz="1400" i="1" dirty="0"/>
              <a:t>Perform</a:t>
            </a:r>
            <a:r>
              <a:rPr lang="en-US" sz="1400" i="0" dirty="0"/>
              <a:t>:</a:t>
            </a:r>
          </a:p>
          <a:p>
            <a:pPr marL="171450" indent="-171450">
              <a:buFont typeface="Arial" panose="020B0604020202020204" pitchFamily="34" charset="0"/>
              <a:buChar char="•"/>
            </a:pPr>
            <a:r>
              <a:rPr lang="en-US" sz="1400" dirty="0"/>
              <a:t>Instruct the Sailors to think about everything they need to do the next time they are on duty.</a:t>
            </a:r>
          </a:p>
          <a:p>
            <a:pPr marL="171450" indent="-171450">
              <a:buFont typeface="Arial" panose="020B0604020202020204" pitchFamily="34" charset="0"/>
              <a:buChar char="•"/>
            </a:pPr>
            <a:r>
              <a:rPr lang="en-US" sz="1400" dirty="0"/>
              <a:t>Ask the Sailors how they feel about the tasks they need to accomplish and if any of the tasks are stressful.</a:t>
            </a:r>
          </a:p>
          <a:p>
            <a:pPr marL="171450" indent="-171450">
              <a:buFont typeface="Arial" panose="020B0604020202020204" pitchFamily="34" charset="0"/>
              <a:buChar char="•"/>
            </a:pPr>
            <a:r>
              <a:rPr lang="en-US" sz="1400" dirty="0"/>
              <a:t>Advise the Sailors you are now going to facilitate a mindfulness exercise.</a:t>
            </a:r>
          </a:p>
          <a:p>
            <a:pPr marL="171450" indent="-171450">
              <a:buFont typeface="Arial" panose="020B0604020202020204" pitchFamily="34" charset="0"/>
              <a:buChar char="•"/>
            </a:pPr>
            <a:r>
              <a:rPr lang="en-US" sz="1400" dirty="0"/>
              <a:t>Instruct the Sailors to empty everything from their hands and close their eyes.</a:t>
            </a:r>
          </a:p>
          <a:p>
            <a:pPr marL="171450" indent="-171450">
              <a:buFont typeface="Arial" panose="020B0604020202020204" pitchFamily="34" charset="0"/>
              <a:buChar char="•"/>
            </a:pPr>
            <a:r>
              <a:rPr lang="en-US" sz="1400" dirty="0"/>
              <a:t>Dim the lights in the room if possible.</a:t>
            </a:r>
          </a:p>
          <a:p>
            <a:r>
              <a:rPr lang="en-US" sz="1400" i="0" dirty="0"/>
              <a:t>Instruct the Sailors to take a deep breath in, exhale, and perform the following tasks:</a:t>
            </a:r>
          </a:p>
          <a:p>
            <a:pPr marL="171450" indent="-171450" algn="l" defTabSz="914400" rtl="0" eaLnBrk="1" latinLnBrk="0" hangingPunct="1">
              <a:buFont typeface="Arial" panose="020B0604020202020204" pitchFamily="34" charset="0"/>
              <a:buChar char="•"/>
            </a:pPr>
            <a:r>
              <a:rPr lang="en-US" sz="1400" b="0" i="0" kern="1200" dirty="0">
                <a:latin typeface="+mn-lt"/>
                <a:ea typeface="+mn-ea"/>
                <a:cs typeface="+mn-cs"/>
              </a:rPr>
              <a:t>Unclench and relax your jaw.</a:t>
            </a:r>
          </a:p>
          <a:p>
            <a:pPr marL="171450" indent="-171450" algn="l" defTabSz="914400" rtl="0" eaLnBrk="1" latinLnBrk="0" hangingPunct="1">
              <a:buFont typeface="Arial" panose="020B0604020202020204" pitchFamily="34" charset="0"/>
              <a:buChar char="•"/>
            </a:pPr>
            <a:r>
              <a:rPr lang="en-US" sz="1400" b="0" i="0" kern="1200" dirty="0">
                <a:latin typeface="+mn-lt"/>
                <a:ea typeface="+mn-ea"/>
                <a:cs typeface="+mn-cs"/>
              </a:rPr>
              <a:t>Relax your shoulders.</a:t>
            </a:r>
          </a:p>
          <a:p>
            <a:pPr marL="171450" indent="-171450" algn="l" defTabSz="914400" rtl="0" eaLnBrk="1" latinLnBrk="0" hangingPunct="1">
              <a:buFont typeface="Arial" panose="020B0604020202020204" pitchFamily="34" charset="0"/>
              <a:buChar char="•"/>
            </a:pPr>
            <a:r>
              <a:rPr lang="en-US" sz="1400" b="0" i="0" kern="1200" dirty="0">
                <a:latin typeface="+mn-lt"/>
                <a:ea typeface="+mn-ea"/>
                <a:cs typeface="+mn-cs"/>
              </a:rPr>
              <a:t>Sit back in the seat with your back straight against the chair.</a:t>
            </a:r>
          </a:p>
          <a:p>
            <a:pPr marL="171450" indent="-171450" algn="l" defTabSz="914400" rtl="0" eaLnBrk="1" latinLnBrk="0" hangingPunct="1">
              <a:buFont typeface="Arial" panose="020B0604020202020204" pitchFamily="34" charset="0"/>
              <a:buChar char="•"/>
            </a:pPr>
            <a:r>
              <a:rPr lang="en-US" sz="1400" b="0" i="0" kern="1200" dirty="0">
                <a:latin typeface="+mn-lt"/>
                <a:ea typeface="+mn-ea"/>
                <a:cs typeface="+mn-cs"/>
              </a:rPr>
              <a:t>Plant your feet flat on the ground.</a:t>
            </a:r>
          </a:p>
          <a:p>
            <a:pPr marL="171450" indent="-171450" algn="l" defTabSz="914400" rtl="0" eaLnBrk="1" latinLnBrk="0" hangingPunct="1">
              <a:buFont typeface="Arial" panose="020B0604020202020204" pitchFamily="34" charset="0"/>
              <a:buChar char="•"/>
            </a:pPr>
            <a:r>
              <a:rPr lang="en-US" sz="1400" b="0" i="0" kern="1200" dirty="0">
                <a:latin typeface="+mn-lt"/>
                <a:ea typeface="+mn-ea"/>
                <a:cs typeface="+mn-cs"/>
              </a:rPr>
              <a:t>Put your hands in your lap.</a:t>
            </a:r>
          </a:p>
          <a:p>
            <a:pPr marL="171450" indent="-171450" algn="l" defTabSz="914400" rtl="0" eaLnBrk="1" latinLnBrk="0" hangingPunct="1">
              <a:buFont typeface="Arial" panose="020B0604020202020204" pitchFamily="34" charset="0"/>
              <a:buChar char="•"/>
            </a:pPr>
            <a:r>
              <a:rPr lang="en-US" sz="1400" b="0" i="0" kern="1200" dirty="0">
                <a:latin typeface="+mn-lt"/>
                <a:ea typeface="+mn-ea"/>
                <a:cs typeface="+mn-cs"/>
              </a:rPr>
              <a:t>Focus on your breathing.</a:t>
            </a:r>
          </a:p>
          <a:p>
            <a:pPr marL="0" indent="0" algn="l" defTabSz="914400" rtl="0" eaLnBrk="1" latinLnBrk="0" hangingPunct="1">
              <a:buFont typeface="Arial" panose="020B0604020202020204" pitchFamily="34" charset="0"/>
              <a:buNone/>
            </a:pPr>
            <a:r>
              <a:rPr lang="en-US" sz="1400" b="0" i="0" kern="1200" dirty="0">
                <a:latin typeface="+mn-lt"/>
                <a:ea typeface="+mn-ea"/>
                <a:cs typeface="+mn-cs"/>
              </a:rPr>
              <a:t>Instruct the Sailors to count down from 20 to 1 on your mark. As they count down each number, ask them to breathe out and silently repeat the number in their mind without saying it out loud.</a:t>
            </a:r>
          </a:p>
          <a:p>
            <a:pPr marL="0" indent="0" algn="l" defTabSz="914400" rtl="0" eaLnBrk="1" latinLnBrk="0" hangingPunct="1">
              <a:buFont typeface="Arial" panose="020B0604020202020204" pitchFamily="34" charset="0"/>
              <a:buNone/>
            </a:pPr>
            <a:r>
              <a:rPr lang="en-US" sz="1400" b="0" i="0" kern="1200" dirty="0">
                <a:latin typeface="+mn-lt"/>
                <a:ea typeface="+mn-ea"/>
                <a:cs typeface="+mn-cs"/>
              </a:rPr>
              <a:t>Instruct the Sailors to begin counting down.</a:t>
            </a:r>
          </a:p>
          <a:p>
            <a:pPr marL="0" indent="0" algn="l" defTabSz="914400" rtl="0" eaLnBrk="1" latinLnBrk="0" hangingPunct="1">
              <a:buFont typeface="Arial" panose="020B0604020202020204" pitchFamily="34" charset="0"/>
              <a:buNone/>
            </a:pPr>
            <a:r>
              <a:rPr lang="en-US" sz="1400" b="0" i="0" kern="1200" dirty="0">
                <a:latin typeface="+mn-lt"/>
                <a:ea typeface="+mn-ea"/>
                <a:cs typeface="+mn-cs"/>
              </a:rPr>
              <a:t>As the Sailors silently count down, instruct them to do the following:</a:t>
            </a:r>
          </a:p>
          <a:p>
            <a:pPr marL="171450" indent="-171450" algn="l" defTabSz="914400" rtl="0" eaLnBrk="1" latinLnBrk="0" hangingPunct="1">
              <a:buFont typeface="Arial" panose="020B0604020202020204" pitchFamily="34" charset="0"/>
              <a:buChar char="•"/>
            </a:pPr>
            <a:r>
              <a:rPr lang="en-US" sz="1400" b="0" i="0" kern="1200" dirty="0">
                <a:latin typeface="+mn-lt"/>
                <a:ea typeface="+mn-ea"/>
                <a:cs typeface="+mn-cs"/>
              </a:rPr>
              <a:t>Imagine with each breath out that all of your stressful feelings and thoughts are leaving your body.</a:t>
            </a:r>
          </a:p>
          <a:p>
            <a:pPr marL="171450" indent="-171450" algn="l" defTabSz="914400" rtl="0" eaLnBrk="1" latinLnBrk="0" hangingPunct="1">
              <a:buFont typeface="Arial" panose="020B0604020202020204" pitchFamily="34" charset="0"/>
              <a:buChar char="•"/>
            </a:pPr>
            <a:r>
              <a:rPr lang="en-US" sz="1400" b="0" i="0" kern="1200" dirty="0">
                <a:latin typeface="+mn-lt"/>
                <a:ea typeface="+mn-ea"/>
                <a:cs typeface="+mn-cs"/>
              </a:rPr>
              <a:t>Imagine each breath is dissolving any stressful situations that are trying to appear in your mind.</a:t>
            </a:r>
          </a:p>
          <a:p>
            <a:pPr marL="171450" indent="-171450" algn="l" defTabSz="914400" rtl="0" eaLnBrk="1" latinLnBrk="0" hangingPunct="1">
              <a:buFont typeface="Arial" panose="020B0604020202020204" pitchFamily="34" charset="0"/>
              <a:buChar char="•"/>
            </a:pPr>
            <a:r>
              <a:rPr lang="en-US" sz="1400" b="0" i="0" kern="1200" dirty="0">
                <a:latin typeface="+mn-lt"/>
                <a:ea typeface="+mn-ea"/>
                <a:cs typeface="+mn-cs"/>
              </a:rPr>
              <a:t>Imagine a single, peaceful image that brings you happiness and focus on it.</a:t>
            </a:r>
          </a:p>
          <a:p>
            <a:pPr marL="0" indent="0" algn="l" defTabSz="914400" rtl="0" eaLnBrk="1" latinLnBrk="0" hangingPunct="1">
              <a:buFont typeface="Arial" panose="020B0604020202020204" pitchFamily="34" charset="0"/>
              <a:buNone/>
            </a:pPr>
            <a:r>
              <a:rPr lang="en-US" sz="1400" b="0" i="0" kern="1200" dirty="0">
                <a:latin typeface="+mn-lt"/>
                <a:ea typeface="+mn-ea"/>
                <a:cs typeface="+mn-cs"/>
              </a:rPr>
              <a:t>Instruct the Sailors to sit quietly and focus with their eyes closed when they reach the number 1.</a:t>
            </a:r>
          </a:p>
          <a:p>
            <a:pPr marL="0" indent="0" algn="l" defTabSz="914400" rtl="0" eaLnBrk="1" latinLnBrk="0" hangingPunct="1">
              <a:buFont typeface="Arial" panose="020B0604020202020204" pitchFamily="34" charset="0"/>
              <a:buNone/>
            </a:pPr>
            <a:r>
              <a:rPr lang="en-US" sz="1400" b="0" i="1" kern="1200" dirty="0">
                <a:latin typeface="+mn-lt"/>
                <a:ea typeface="+mn-ea"/>
                <a:cs typeface="+mn-cs"/>
              </a:rPr>
              <a:t>Discuss:</a:t>
            </a:r>
          </a:p>
          <a:p>
            <a:pPr marL="171450" indent="-171450" algn="l" defTabSz="914400" rtl="0" eaLnBrk="1" latinLnBrk="0" hangingPunct="1">
              <a:buFont typeface="Arial" panose="020B0604020202020204" pitchFamily="34" charset="0"/>
              <a:buChar char="•"/>
            </a:pPr>
            <a:r>
              <a:rPr lang="en-US" sz="1400" b="0" i="0" kern="1200" dirty="0">
                <a:latin typeface="+mn-lt"/>
                <a:ea typeface="+mn-ea"/>
                <a:cs typeface="+mn-cs"/>
              </a:rPr>
              <a:t>At the completion of the exercise, ask the Sailors to open their eyes. Ask the following questions:</a:t>
            </a:r>
          </a:p>
          <a:p>
            <a:pPr marL="283464" lvl="1" indent="-137160" algn="l" defTabSz="914400" rtl="0" eaLnBrk="1" latinLnBrk="0" hangingPunct="1">
              <a:buFont typeface="Courier New" panose="02070309020205020404" pitchFamily="49" charset="0"/>
              <a:buChar char="o"/>
            </a:pPr>
            <a:r>
              <a:rPr lang="en-US" sz="1400" b="0" i="0" kern="1200" dirty="0">
                <a:latin typeface="+mn-lt"/>
                <a:ea typeface="+mn-ea"/>
                <a:cs typeface="+mn-cs"/>
              </a:rPr>
              <a:t>Do </a:t>
            </a:r>
            <a:r>
              <a:rPr lang="en-US" sz="1400" i="0" kern="1200" dirty="0">
                <a:effectLst/>
                <a:latin typeface="+mn-lt"/>
                <a:ea typeface="+mn-ea"/>
                <a:cs typeface="+mn-cs"/>
              </a:rPr>
              <a:t>you</a:t>
            </a:r>
            <a:r>
              <a:rPr lang="en-US" sz="1400" b="0" i="0" kern="1200" dirty="0">
                <a:latin typeface="+mn-lt"/>
                <a:ea typeface="+mn-ea"/>
                <a:cs typeface="+mn-cs"/>
              </a:rPr>
              <a:t> notice anything different?</a:t>
            </a:r>
          </a:p>
          <a:p>
            <a:pPr marL="283464" lvl="1" indent="-137160" algn="l" defTabSz="914400" rtl="0" eaLnBrk="1" latinLnBrk="0" hangingPunct="1">
              <a:buFont typeface="Courier New" panose="02070309020205020404" pitchFamily="49" charset="0"/>
              <a:buChar char="o"/>
            </a:pPr>
            <a:r>
              <a:rPr lang="en-US" sz="1400" b="0" i="0" kern="1200" dirty="0">
                <a:latin typeface="+mn-lt"/>
                <a:ea typeface="+mn-ea"/>
                <a:cs typeface="+mn-cs"/>
              </a:rPr>
              <a:t>Do you feel any different?</a:t>
            </a:r>
          </a:p>
          <a:p>
            <a:pPr marL="283464" lvl="1" indent="-137160" algn="l" defTabSz="914400" rtl="0" eaLnBrk="1" latinLnBrk="0" hangingPunct="1">
              <a:buFont typeface="Courier New" panose="02070309020205020404" pitchFamily="49" charset="0"/>
              <a:buChar char="o"/>
            </a:pPr>
            <a:r>
              <a:rPr lang="en-US" sz="1400" b="0" i="0" kern="1200" dirty="0">
                <a:latin typeface="+mn-lt"/>
                <a:ea typeface="+mn-ea"/>
                <a:cs typeface="+mn-cs"/>
              </a:rPr>
              <a:t>How do you feel about the upcoming tasks you need to perform on duty?</a:t>
            </a:r>
          </a:p>
          <a:p>
            <a:pPr marL="283464" lvl="1" indent="-137160" algn="l" defTabSz="914400" rtl="0" eaLnBrk="1" latinLnBrk="0" hangingPunct="1">
              <a:buFont typeface="Courier New" panose="02070309020205020404" pitchFamily="49" charset="0"/>
              <a:buChar char="o"/>
            </a:pPr>
            <a:r>
              <a:rPr lang="en-US" sz="1400" b="0" i="0" kern="1200" dirty="0">
                <a:latin typeface="+mn-lt"/>
                <a:ea typeface="+mn-ea"/>
                <a:cs typeface="+mn-cs"/>
              </a:rPr>
              <a:t>Is it any easier to focus without overthinking?</a:t>
            </a:r>
          </a:p>
          <a:p>
            <a:r>
              <a:rPr lang="en-US" sz="1400" i="1" dirty="0"/>
              <a:t>Perform</a:t>
            </a:r>
            <a:r>
              <a:rPr lang="en-US" sz="1400" dirty="0"/>
              <a:t>:</a:t>
            </a:r>
          </a:p>
          <a:p>
            <a:pPr marL="171450" indent="-171450">
              <a:buFont typeface="Arial" panose="020B0604020202020204" pitchFamily="34" charset="0"/>
              <a:buChar char="•"/>
            </a:pPr>
            <a:r>
              <a:rPr lang="en-US" sz="1400" dirty="0"/>
              <a:t>Bring the lights back up in the room if they were dimmed.</a:t>
            </a:r>
          </a:p>
          <a:p>
            <a:r>
              <a:rPr lang="en-US" sz="1400" i="1" dirty="0"/>
              <a:t>Inform</a:t>
            </a:r>
            <a:r>
              <a:rPr lang="en-US" sz="1400" dirty="0"/>
              <a:t>:</a:t>
            </a:r>
          </a:p>
          <a:p>
            <a:pPr marL="171450" indent="-171450">
              <a:buFont typeface="Arial" panose="020B0604020202020204" pitchFamily="34" charset="0"/>
              <a:buChar char="•"/>
            </a:pPr>
            <a:r>
              <a:rPr lang="en-US" sz="1400" dirty="0"/>
              <a:t>Explain to the Sailors that they just took their first step toward practicing mindfulness. </a:t>
            </a:r>
          </a:p>
          <a:p>
            <a:pPr marL="171450" indent="-171450">
              <a:buFont typeface="Arial" panose="020B0604020202020204" pitchFamily="34" charset="0"/>
              <a:buChar char="•"/>
            </a:pPr>
            <a:r>
              <a:rPr lang="en-US" sz="1400" dirty="0"/>
              <a:t>By using a controlled breathing technique, they were able to release tension and stress while intentionally focusing their mind on being present and aware in the moment.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3DECA1-90B2-4901-9C02-4FB4999FDE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89504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dirty="0">
                <a:latin typeface="+mn-lt"/>
              </a:rPr>
              <a:t>Facilitator Actions:</a:t>
            </a:r>
          </a:p>
          <a:p>
            <a:pPr marL="171450" indent="-171450">
              <a:buFont typeface="Arial" panose="020B0604020202020204" pitchFamily="34" charset="0"/>
              <a:buChar char="•"/>
            </a:pPr>
            <a:r>
              <a:rPr lang="en-US" sz="1400" b="0" i="1" dirty="0">
                <a:latin typeface="+mn-lt"/>
              </a:rPr>
              <a:t>Display slide.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i="1" dirty="0">
                <a:latin typeface="+mn-lt"/>
              </a:rPr>
              <a:t>Discuss how graphic relates to topic.</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i="1" dirty="0">
                <a:latin typeface="+mn-lt"/>
              </a:rPr>
              <a:t>Monitor </a:t>
            </a:r>
            <a:r>
              <a:rPr lang="en-US" sz="1400" i="1" dirty="0">
                <a:effectLst/>
                <a:latin typeface="+mn-lt"/>
                <a:ea typeface="Calibri" panose="020F0502020204030204" pitchFamily="34" charset="0"/>
                <a:cs typeface="Times New Roman" panose="02020603050405020304" pitchFamily="18" charset="0"/>
              </a:rPr>
              <a:t>the discussions of the Sailors. </a:t>
            </a:r>
          </a:p>
          <a:p>
            <a:r>
              <a:rPr lang="en-US" sz="1400" b="1" dirty="0">
                <a:latin typeface="+mn-lt"/>
              </a:rPr>
              <a:t>Facilitator Content: </a:t>
            </a:r>
          </a:p>
          <a:p>
            <a:pPr marL="0" indent="0">
              <a:buFont typeface="Arial" panose="020B0604020202020204" pitchFamily="34" charset="0"/>
              <a:buNone/>
            </a:pPr>
            <a:r>
              <a:rPr lang="en-US" sz="1400" b="0" i="1" dirty="0">
                <a:latin typeface="+mn-lt"/>
              </a:rPr>
              <a:t>Discuss:</a:t>
            </a:r>
          </a:p>
          <a:p>
            <a:pPr marL="173736" indent="-173736">
              <a:buFont typeface="Arial" panose="020B0604020202020204" pitchFamily="34" charset="0"/>
              <a:buChar char="•"/>
            </a:pPr>
            <a:r>
              <a:rPr lang="en-US" sz="1400" b="0" i="1" kern="1200" dirty="0">
                <a:latin typeface="+mn-lt"/>
                <a:ea typeface="+mn-ea"/>
                <a:cs typeface="+mn-cs"/>
              </a:rPr>
              <a:t>What</a:t>
            </a:r>
            <a:r>
              <a:rPr lang="en-US" sz="1400" b="0" i="0" dirty="0">
                <a:latin typeface="+mn-lt"/>
              </a:rPr>
              <a:t> do you think it means to be mindful?</a:t>
            </a:r>
          </a:p>
          <a:p>
            <a:pPr marL="173736" indent="-173736">
              <a:buFont typeface="Arial" panose="020B0604020202020204" pitchFamily="34" charset="0"/>
              <a:buChar char="•"/>
            </a:pPr>
            <a:r>
              <a:rPr lang="en-US" sz="1400" b="0" i="0" dirty="0">
                <a:latin typeface="+mn-lt"/>
              </a:rPr>
              <a:t>How is that different from practicing mindfulness?</a:t>
            </a:r>
          </a:p>
          <a:p>
            <a:pPr marL="0" indent="0">
              <a:buFont typeface="Arial" panose="020B0604020202020204" pitchFamily="34" charset="0"/>
              <a:buNone/>
            </a:pPr>
            <a:r>
              <a:rPr lang="en-US" sz="1400" b="0" i="1" dirty="0">
                <a:latin typeface="+mn-lt"/>
              </a:rPr>
              <a:t>Inform: </a:t>
            </a:r>
          </a:p>
          <a:p>
            <a:pPr marL="173736" indent="-173736">
              <a:buFont typeface="Arial" panose="020B0604020202020204" pitchFamily="34" charset="0"/>
              <a:buChar char="•"/>
            </a:pPr>
            <a:r>
              <a:rPr lang="en-US" sz="1400" b="0" i="0" dirty="0">
                <a:latin typeface="+mn-lt"/>
              </a:rPr>
              <a:t>Being mindful means to be momentarily aware and attentive. Practicing mindfulness is achieving and maintaining present moment awareness. This happens when a Sailor reaches a heightened mental state by focusing on their own awareness and living in the moment. When a Sailor is on autopilot, they are not being mindful in the tasks they perform. These are actions done out of habit such as brushing their teeth or driving a car.</a:t>
            </a:r>
          </a:p>
          <a:p>
            <a:pPr marL="0" indent="0">
              <a:buFont typeface="Arial" panose="020B0604020202020204" pitchFamily="34" charset="0"/>
              <a:buNone/>
            </a:pPr>
            <a:r>
              <a:rPr lang="en-US" sz="1400" b="0" i="1" dirty="0">
                <a:latin typeface="+mn-lt"/>
              </a:rPr>
              <a:t>Discuss:</a:t>
            </a:r>
          </a:p>
          <a:p>
            <a:pPr marL="173736" indent="-173736">
              <a:buFont typeface="Arial" panose="020B0604020202020204" pitchFamily="34" charset="0"/>
              <a:buChar char="•"/>
            </a:pPr>
            <a:r>
              <a:rPr lang="en-US" sz="1400" b="0" i="0" dirty="0">
                <a:latin typeface="+mn-lt"/>
              </a:rPr>
              <a:t>What are other examples of actions you tend to perform while on personal autopilot?</a:t>
            </a:r>
          </a:p>
          <a:p>
            <a:pPr marL="0" indent="0">
              <a:buFont typeface="Arial" panose="020B0604020202020204" pitchFamily="34" charset="0"/>
              <a:buNone/>
            </a:pPr>
            <a:r>
              <a:rPr lang="en-US" sz="1400" b="0" i="1" dirty="0">
                <a:latin typeface="+mn-lt"/>
              </a:rPr>
              <a:t>Inform: </a:t>
            </a:r>
          </a:p>
          <a:p>
            <a:pPr marL="173736" indent="-173736">
              <a:buFont typeface="Arial" panose="020B0604020202020204" pitchFamily="34" charset="0"/>
              <a:buChar char="•"/>
            </a:pPr>
            <a:r>
              <a:rPr lang="en-US" sz="1400" b="0" i="0" dirty="0">
                <a:latin typeface="+mn-lt"/>
              </a:rPr>
              <a:t>Our minds are distracted or wandering 50% of the time. Research has shown that even mindfulness experts can only focus on one singular thing for a period of 7 seconds at a time. Mindfulness does not mean focusing longer, but rather increasing awareness when focus is lost. This allows for a quicker return to the task at hand.</a:t>
            </a:r>
          </a:p>
          <a:p>
            <a:pPr marL="0" indent="0">
              <a:buFont typeface="Arial" panose="020B0604020202020204" pitchFamily="34" charset="0"/>
              <a:buNone/>
            </a:pPr>
            <a:endParaRPr lang="en-US" sz="1400" b="0" i="1" dirty="0">
              <a:latin typeface="+mn-lt"/>
            </a:endParaRPr>
          </a:p>
          <a:p>
            <a:pPr marL="0" indent="0">
              <a:buFont typeface="Arial" panose="020B0604020202020204" pitchFamily="34" charset="0"/>
              <a:buNone/>
            </a:pPr>
            <a:r>
              <a:rPr lang="en-US" sz="1400" b="0" i="1" dirty="0">
                <a:latin typeface="+mn-lt"/>
              </a:rPr>
              <a:t>Reference:</a:t>
            </a:r>
          </a:p>
          <a:p>
            <a:pPr marL="0" indent="0">
              <a:buFont typeface="Arial" panose="020B0604020202020204" pitchFamily="34" charset="0"/>
              <a:buNone/>
            </a:pPr>
            <a:r>
              <a:rPr lang="en-US" sz="1400" dirty="0"/>
              <a:t>Jha, Amishi P., </a:t>
            </a:r>
            <a:r>
              <a:rPr lang="en-US" sz="1400" i="1" dirty="0"/>
              <a:t>Peak Mind: Find Your Focus, Own Your Attention, Invest 12 Minutes a Day, </a:t>
            </a:r>
            <a:r>
              <a:rPr lang="en-US" sz="1400" dirty="0"/>
              <a:t>2021</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3DECA1-90B2-4901-9C02-4FB4999FDE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60186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dirty="0"/>
              <a:t>Facilitator Actions:</a:t>
            </a:r>
          </a:p>
          <a:p>
            <a:pPr marL="171450" indent="-171450">
              <a:buFont typeface="Arial" panose="020B0604020202020204" pitchFamily="34" charset="0"/>
              <a:buChar char="•"/>
            </a:pPr>
            <a:r>
              <a:rPr lang="en-US" sz="1400" b="0" i="1" dirty="0"/>
              <a:t>Display slide.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i="1" dirty="0"/>
              <a:t>Discuss how graphic relates to topic.</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i="1" dirty="0"/>
              <a:t>Monitor </a:t>
            </a:r>
            <a:r>
              <a:rPr lang="en-US" sz="1400" i="1" dirty="0">
                <a:effectLst/>
                <a:ea typeface="Calibri" panose="020F0502020204030204" pitchFamily="34" charset="0"/>
                <a:cs typeface="Times New Roman" panose="02020603050405020304" pitchFamily="18" charset="0"/>
              </a:rPr>
              <a:t>the discussions of the Sailors. </a:t>
            </a:r>
          </a:p>
          <a:p>
            <a:r>
              <a:rPr lang="en-US" sz="1400" b="1" dirty="0"/>
              <a:t>Facilitator Content: </a:t>
            </a:r>
          </a:p>
          <a:p>
            <a:pPr marL="0" indent="0">
              <a:buFont typeface="Arial" panose="020B0604020202020204" pitchFamily="34" charset="0"/>
              <a:buNone/>
            </a:pPr>
            <a:r>
              <a:rPr lang="en-US" sz="1400" b="0" i="1" dirty="0"/>
              <a:t>Discuss</a:t>
            </a:r>
            <a:r>
              <a:rPr lang="en-US" sz="1400" b="0" i="0" dirty="0"/>
              <a:t>:</a:t>
            </a:r>
          </a:p>
          <a:p>
            <a:pPr marL="173736" indent="-173736">
              <a:buFont typeface="Arial" panose="020B0604020202020204" pitchFamily="34" charset="0"/>
              <a:buChar char="•"/>
            </a:pPr>
            <a:r>
              <a:rPr lang="en-US" sz="1400" b="0" i="0" dirty="0"/>
              <a:t>What do you think the difference is between self-awareness and situational awareness?</a:t>
            </a:r>
          </a:p>
          <a:p>
            <a:pPr marL="0" indent="0">
              <a:buFont typeface="Arial" panose="020B0604020202020204" pitchFamily="34" charset="0"/>
              <a:buNone/>
            </a:pPr>
            <a:r>
              <a:rPr lang="en-US" sz="1400" b="0" i="1" dirty="0"/>
              <a:t>Inform</a:t>
            </a:r>
            <a:r>
              <a:rPr lang="en-US" sz="1400" b="0" i="0" dirty="0"/>
              <a:t>: </a:t>
            </a:r>
          </a:p>
          <a:p>
            <a:pPr marL="173736" indent="-173736">
              <a:buFont typeface="Arial" panose="020B0604020202020204" pitchFamily="34" charset="0"/>
              <a:buChar char="•"/>
            </a:pPr>
            <a:r>
              <a:rPr lang="en-US" sz="1400" b="0" i="0" kern="1200" dirty="0">
                <a:ea typeface="+mn-ea"/>
                <a:cs typeface="+mn-cs"/>
              </a:rPr>
              <a:t>Present</a:t>
            </a:r>
            <a:r>
              <a:rPr lang="en-US" sz="1400" b="0" i="0" dirty="0"/>
              <a:t> moment awareness is a combination of self-awareness and situational awareness.</a:t>
            </a:r>
          </a:p>
          <a:p>
            <a:pPr marL="173736" indent="-173736">
              <a:buFont typeface="Arial" panose="020B0604020202020204" pitchFamily="34" charset="0"/>
              <a:buChar char="•"/>
            </a:pPr>
            <a:r>
              <a:rPr lang="en-US" sz="1400" b="0" i="0" dirty="0"/>
              <a:t>Self-awareness is the inner awareness of a Sailor’s thoughts, emotions, bodily sensations, and self. Situational awareness is external awareness of the sights, sounds, and smells around the Sailor.</a:t>
            </a:r>
          </a:p>
          <a:p>
            <a:pPr marL="173736" indent="-173736">
              <a:buFont typeface="Arial" panose="020B0604020202020204" pitchFamily="34" charset="0"/>
              <a:buChar char="•"/>
            </a:pPr>
            <a:r>
              <a:rPr lang="en-US" sz="1400" b="0" i="0" dirty="0"/>
              <a:t>Practicing mindfulness has a lasting effect on a Sailor’s brain that changes the structure and networks to the brain. When a Sailor is experiencing a fight or flight response, it is important to be aware of what is happening internally and externally to help better manage the stress of the situation.</a:t>
            </a:r>
          </a:p>
          <a:p>
            <a:endParaRPr lang="en-US" sz="14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i="1" kern="100" dirty="0">
                <a:effectLst/>
                <a:ea typeface="Calibri" panose="020F0502020204030204" pitchFamily="34" charset="0"/>
                <a:cs typeface="Calibri" panose="020F0502020204030204" pitchFamily="34" charset="0"/>
              </a:rPr>
              <a:t>Reference: </a:t>
            </a:r>
            <a:endParaRPr lang="en-US" sz="1400" kern="100" dirty="0">
              <a:effectLst/>
              <a:ea typeface="Calibri" panose="020F0502020204030204" pitchFamily="34" charset="0"/>
              <a:cs typeface="Times New Roman" panose="02020603050405020304" pitchFamily="18" charset="0"/>
            </a:endParaRPr>
          </a:p>
          <a:p>
            <a:r>
              <a:rPr lang="en-US" sz="1400" dirty="0"/>
              <a:t>https://vocal.media/motivation/30-most-powerful-mindfulness-quotes-to-combat-stress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3DECA1-90B2-4901-9C02-4FB4999FDE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7753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dirty="0"/>
              <a:t>Facilitator Actions:</a:t>
            </a:r>
          </a:p>
          <a:p>
            <a:pPr marL="171450" indent="-171450">
              <a:buFont typeface="Arial" panose="020B0604020202020204" pitchFamily="34" charset="0"/>
              <a:buChar char="•"/>
            </a:pPr>
            <a:r>
              <a:rPr lang="en-US" sz="1400" b="0" i="1" dirty="0"/>
              <a:t>Display slide.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i="1" dirty="0"/>
              <a:t>Discuss how graphic relates to topic.</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i="1" dirty="0"/>
              <a:t>Monitor </a:t>
            </a:r>
            <a:r>
              <a:rPr lang="en-US" sz="1400" i="1" dirty="0">
                <a:effectLst/>
                <a:ea typeface="Calibri" panose="020F0502020204030204" pitchFamily="34" charset="0"/>
                <a:cs typeface="Times New Roman" panose="02020603050405020304" pitchFamily="18" charset="0"/>
              </a:rPr>
              <a:t>the discussions of the Sailors. </a:t>
            </a:r>
          </a:p>
          <a:p>
            <a:r>
              <a:rPr lang="en-US" sz="1400" b="1" dirty="0"/>
              <a:t>Facilitator Content: </a:t>
            </a:r>
          </a:p>
          <a:p>
            <a:pPr marL="0" indent="0">
              <a:buFont typeface="Arial" panose="020B0604020202020204" pitchFamily="34" charset="0"/>
              <a:buNone/>
            </a:pPr>
            <a:r>
              <a:rPr lang="en-US" sz="1400" b="0" i="1" dirty="0"/>
              <a:t>Inform: </a:t>
            </a:r>
          </a:p>
          <a:p>
            <a:pPr marL="173736" marR="0" lvl="0" indent="-173736"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kern="100" dirty="0">
                <a:effectLst/>
                <a:ea typeface="Calibri" panose="020F0502020204030204" pitchFamily="34" charset="0"/>
                <a:cs typeface="Calibri" panose="020F0502020204030204" pitchFamily="34" charset="0"/>
              </a:rPr>
              <a:t>Mindfulness can help Sailors manage stress and increase their resilience. Resilience is imperative in high-pressure environments such as during critical operations or while in combat.</a:t>
            </a:r>
            <a:endParaRPr lang="en-US" sz="1400" b="0" i="1" dirty="0"/>
          </a:p>
          <a:p>
            <a:pPr marL="0" indent="0">
              <a:buFont typeface="Arial" panose="020B0604020202020204" pitchFamily="34" charset="0"/>
              <a:buNone/>
            </a:pPr>
            <a:r>
              <a:rPr lang="en-US" sz="1400" i="1" dirty="0">
                <a:effectLst/>
                <a:ea typeface="Times New Roman" panose="02020603050405020304" pitchFamily="18" charset="0"/>
              </a:rPr>
              <a:t>Discuss:</a:t>
            </a:r>
            <a:endParaRPr lang="en-US" sz="1400" dirty="0">
              <a:effectLst/>
              <a:ea typeface="Times New Roman" panose="02020603050405020304" pitchFamily="18" charset="0"/>
            </a:endParaRPr>
          </a:p>
          <a:p>
            <a:pPr marL="171450" indent="-171450">
              <a:buFont typeface="Arial" panose="020B0604020202020204" pitchFamily="34" charset="0"/>
              <a:buChar char="•"/>
            </a:pPr>
            <a:r>
              <a:rPr lang="en-US" sz="1400" dirty="0">
                <a:effectLst/>
                <a:ea typeface="Times New Roman" panose="02020603050405020304" pitchFamily="18" charset="0"/>
              </a:rPr>
              <a:t>How does mindfulness improve the Sailor’s ability to control emotions? Answer: Mindfulness enhances the Sailor’s emotions by helping them observe and manage their emotional reactions.</a:t>
            </a:r>
          </a:p>
          <a:p>
            <a:pPr marL="171450" indent="-171450">
              <a:buFont typeface="Arial" panose="020B0604020202020204" pitchFamily="34" charset="0"/>
              <a:buChar char="•"/>
            </a:pPr>
            <a:r>
              <a:rPr lang="en-US" sz="1400" dirty="0">
                <a:effectLst/>
                <a:ea typeface="+mn-ea"/>
              </a:rPr>
              <a:t>How does mindfulness reduce the impact of stress on the body? Answer: Mindfulness actively reduces stress hormone levels and calms the nervous system.</a:t>
            </a:r>
          </a:p>
          <a:p>
            <a:pPr marL="171450" indent="-171450">
              <a:buFont typeface="Arial" panose="020B0604020202020204" pitchFamily="34" charset="0"/>
              <a:buChar char="•"/>
            </a:pPr>
            <a:r>
              <a:rPr lang="en-US" sz="1400" dirty="0">
                <a:effectLst/>
                <a:ea typeface="+mn-ea"/>
              </a:rPr>
              <a:t>How does mindfulness enhance the Sailor's ability to focus and improve their mental clarity? Answer: Mindfulness trains Sailors to focus their brain to stay in the present and reduce distractions.</a:t>
            </a:r>
          </a:p>
          <a:p>
            <a:pPr marL="171450" indent="-171450">
              <a:buFont typeface="Arial" panose="020B0604020202020204" pitchFamily="34" charset="0"/>
              <a:buChar char="•"/>
            </a:pPr>
            <a:r>
              <a:rPr lang="en-US" sz="1400" dirty="0">
                <a:effectLst/>
                <a:ea typeface="+mn-ea"/>
              </a:rPr>
              <a:t>How does mindfulness build the Sailor’s personal self-awareness? Answer: Mindfulness creates self-awareness and helps Sailors understand the effects of stress and determine which strategies should be used to manage it.</a:t>
            </a:r>
          </a:p>
          <a:p>
            <a:pPr marL="171450" indent="-171450">
              <a:buFont typeface="Arial" panose="020B0604020202020204" pitchFamily="34" charset="0"/>
              <a:buChar char="•"/>
            </a:pPr>
            <a:r>
              <a:rPr lang="en-US" sz="1400" dirty="0">
                <a:effectLst/>
                <a:ea typeface="+mn-ea"/>
              </a:rPr>
              <a:t>How does mindfulness build the Sailor’s mental flexibility? Answer: Mindfulness heightens the Sailor’s ability to solve problems and increases their ability to adapt in stressful situations by improving their mental flexibility.</a:t>
            </a:r>
          </a:p>
          <a:p>
            <a:pPr marL="171450" indent="-171450">
              <a:buFont typeface="Arial" panose="020B0604020202020204" pitchFamily="34" charset="0"/>
              <a:buChar char="•"/>
            </a:pPr>
            <a:r>
              <a:rPr lang="en-US" sz="1400" dirty="0">
                <a:effectLst/>
                <a:ea typeface="+mn-ea"/>
              </a:rPr>
              <a:t>How does mindfulness encourage the Sailor’s relaxation and self-recovery? Answer: The practice of being mindful triggers the relaxation response in the Sailor’s body and provides a way for them to recover from stressful situations.</a:t>
            </a:r>
            <a:endParaRPr lang="en-US" sz="1400" i="1" kern="100" dirty="0">
              <a:effectLst/>
              <a:ea typeface="Calibri" panose="020F0502020204030204" pitchFamily="34" charset="0"/>
              <a:cs typeface="Calibri" panose="020F0502020204030204" pitchFamily="34" charset="0"/>
            </a:endParaRPr>
          </a:p>
          <a:p>
            <a:pPr marL="0" indent="0">
              <a:buFont typeface="Arial" panose="020B0604020202020204" pitchFamily="34" charset="0"/>
              <a:buNone/>
            </a:pPr>
            <a:r>
              <a:rPr lang="en-US" sz="1400" i="1" kern="100" dirty="0">
                <a:effectLst/>
                <a:ea typeface="Calibri" panose="020F0502020204030204" pitchFamily="34" charset="0"/>
                <a:cs typeface="Calibri" panose="020F0502020204030204" pitchFamily="34" charset="0"/>
              </a:rPr>
              <a:t>Inform: </a:t>
            </a:r>
            <a:endParaRPr lang="en-US" sz="1400" kern="100" dirty="0">
              <a:effectLst/>
              <a:ea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1400" kern="100" dirty="0">
                <a:effectLst/>
                <a:ea typeface="Calibri" panose="020F0502020204030204" pitchFamily="34" charset="0"/>
                <a:cs typeface="Calibri" panose="020F0502020204030204" pitchFamily="34" charset="0"/>
              </a:rPr>
              <a:t>Mindfulness takes practice to become an everyday skill. </a:t>
            </a:r>
          </a:p>
          <a:p>
            <a:pPr marL="285750" indent="-285750">
              <a:buFont typeface="Arial" panose="020B0604020202020204" pitchFamily="34" charset="0"/>
              <a:buChar char="•"/>
            </a:pPr>
            <a:r>
              <a:rPr lang="en-US" sz="1400" kern="100" dirty="0">
                <a:effectLst/>
                <a:ea typeface="Calibri" panose="020F0502020204030204" pitchFamily="34" charset="0"/>
                <a:cs typeface="Calibri" panose="020F0502020204030204" pitchFamily="34" charset="0"/>
              </a:rPr>
              <a:t>Stress can be managed through the act of mindfulness and being present in the moment. </a:t>
            </a:r>
          </a:p>
          <a:p>
            <a:pPr marL="285750" indent="-285750">
              <a:buFont typeface="Arial" panose="020B0604020202020204" pitchFamily="34" charset="0"/>
              <a:buChar char="•"/>
            </a:pPr>
            <a:r>
              <a:rPr lang="en-US" sz="1400" kern="100" dirty="0">
                <a:effectLst/>
                <a:ea typeface="Calibri" panose="020F0502020204030204" pitchFamily="34" charset="0"/>
                <a:cs typeface="Calibri" panose="020F0502020204030204" pitchFamily="34" charset="0"/>
              </a:rPr>
              <a:t>Practicing daily mindfulness assists in building personal resilience to stressful situations. </a:t>
            </a:r>
            <a:endParaRPr lang="en-US" sz="1400" b="0" i="0" dirty="0"/>
          </a:p>
          <a:p>
            <a:pPr marL="0" indent="0">
              <a:buFont typeface="Arial" panose="020B0604020202020204" pitchFamily="34" charset="0"/>
              <a:buNone/>
            </a:pPr>
            <a:r>
              <a:rPr lang="en-US" sz="1400" b="0" i="1" dirty="0"/>
              <a:t>Discuss:</a:t>
            </a:r>
          </a:p>
          <a:p>
            <a:pPr marL="173736" indent="-173736">
              <a:buFont typeface="Arial" panose="020B0604020202020204" pitchFamily="34" charset="0"/>
              <a:buChar char="•"/>
            </a:pPr>
            <a:r>
              <a:rPr lang="en-US" sz="1400" b="0" i="0" dirty="0"/>
              <a:t>How can mindfulness benefit you in both your personal and professional lives?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3DECA1-90B2-4901-9C02-4FB4999FDE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24199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dirty="0"/>
              <a:t>Facilitator Actions:</a:t>
            </a:r>
          </a:p>
          <a:p>
            <a:pPr marL="171450" indent="-171450">
              <a:buFont typeface="Arial" panose="020B0604020202020204" pitchFamily="34" charset="0"/>
              <a:buChar char="•"/>
            </a:pPr>
            <a:r>
              <a:rPr lang="en-US" sz="1400" b="0" i="1" dirty="0"/>
              <a:t>Display slide.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i="1" dirty="0"/>
              <a:t>Discuss how graphic relates to topic.</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i="1" dirty="0"/>
              <a:t>Monitor </a:t>
            </a:r>
            <a:r>
              <a:rPr lang="en-US" sz="1400" i="1" dirty="0">
                <a:effectLst/>
                <a:ea typeface="Calibri" panose="020F0502020204030204" pitchFamily="34" charset="0"/>
                <a:cs typeface="Times New Roman" panose="02020603050405020304" pitchFamily="18" charset="0"/>
              </a:rPr>
              <a:t>the discussions of the Sailors. </a:t>
            </a:r>
          </a:p>
          <a:p>
            <a:r>
              <a:rPr lang="en-US" sz="1400" b="1" dirty="0"/>
              <a:t>Facilitator Content: </a:t>
            </a:r>
          </a:p>
          <a:p>
            <a:pPr marL="0" marR="0">
              <a:lnSpc>
                <a:spcPct val="107000"/>
              </a:lnSpc>
              <a:spcBef>
                <a:spcPts val="0"/>
              </a:spcBef>
              <a:spcAft>
                <a:spcPts val="800"/>
              </a:spcAft>
            </a:pPr>
            <a:r>
              <a:rPr lang="en-US" sz="1400" i="1" kern="100" dirty="0">
                <a:effectLst/>
                <a:ea typeface="Calibri" panose="020F0502020204030204" pitchFamily="34" charset="0"/>
                <a:cs typeface="Calibri" panose="020F0502020204030204" pitchFamily="34" charset="0"/>
              </a:rPr>
              <a:t>Discuss:</a:t>
            </a:r>
            <a:endParaRPr lang="en-US" sz="1400" kern="100" dirty="0">
              <a:effectLst/>
              <a:ea typeface="Calibri" panose="020F0502020204030204" pitchFamily="34" charset="0"/>
              <a:cs typeface="Times New Roman" panose="02020603050405020304" pitchFamily="18" charset="0"/>
            </a:endParaRPr>
          </a:p>
          <a:p>
            <a:pPr marL="173736" marR="0" indent="-173736">
              <a:lnSpc>
                <a:spcPct val="107000"/>
              </a:lnSpc>
              <a:spcBef>
                <a:spcPts val="0"/>
              </a:spcBef>
              <a:spcAft>
                <a:spcPts val="0"/>
              </a:spcAft>
              <a:buFont typeface="Arial" panose="020B0604020202020204" pitchFamily="34" charset="0"/>
              <a:buChar char="•"/>
            </a:pPr>
            <a:r>
              <a:rPr lang="en-US" sz="1400" kern="100" dirty="0">
                <a:effectLst/>
                <a:ea typeface="Calibri" panose="020F0502020204030204" pitchFamily="34" charset="0"/>
                <a:cs typeface="Calibri" panose="020F0502020204030204" pitchFamily="34" charset="0"/>
              </a:rPr>
              <a:t>What is mental time travel?</a:t>
            </a:r>
            <a:endParaRPr lang="en-US" sz="1400" kern="100" dirty="0">
              <a:effectLs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400" i="1" kern="100" dirty="0">
                <a:effectLst/>
                <a:ea typeface="Calibri" panose="020F0502020204030204" pitchFamily="34" charset="0"/>
                <a:cs typeface="Calibri" panose="020F0502020204030204" pitchFamily="34" charset="0"/>
              </a:rPr>
              <a:t>Inform: </a:t>
            </a:r>
            <a:endParaRPr lang="en-US" sz="1400" kern="100" dirty="0">
              <a:effectLst/>
              <a:ea typeface="Calibri" panose="020F0502020204030204" pitchFamily="34" charset="0"/>
              <a:cs typeface="Times New Roman" panose="02020603050405020304" pitchFamily="18" charset="0"/>
            </a:endParaRPr>
          </a:p>
          <a:p>
            <a:pPr marL="173736" marR="0" indent="-173736">
              <a:lnSpc>
                <a:spcPct val="107000"/>
              </a:lnSpc>
              <a:spcBef>
                <a:spcPts val="0"/>
              </a:spcBef>
              <a:spcAft>
                <a:spcPts val="0"/>
              </a:spcAft>
              <a:buFont typeface="Arial" panose="020B0604020202020204" pitchFamily="34" charset="0"/>
              <a:buChar char="•"/>
            </a:pPr>
            <a:r>
              <a:rPr lang="en-US" sz="1400" kern="100" dirty="0">
                <a:effectLst/>
                <a:ea typeface="Calibri" panose="020F0502020204030204" pitchFamily="34" charset="0"/>
                <a:cs typeface="Calibri" panose="020F0502020204030204" pitchFamily="34" charset="0"/>
              </a:rPr>
              <a:t>Mental time travel is the habit of thinking about the past or the future instead of focusing on the present and can be detrimental during moments of stress. The action of mental wondering degrades the Sailor’s attention span and increases stress levels.</a:t>
            </a:r>
            <a:endParaRPr lang="en-US" sz="1400" kern="100" dirty="0">
              <a:effectLst/>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400" i="1" kern="100" dirty="0">
                <a:effectLst/>
                <a:ea typeface="Calibri" panose="020F0502020204030204" pitchFamily="34" charset="0"/>
                <a:cs typeface="Calibri" panose="020F0502020204030204" pitchFamily="34" charset="0"/>
              </a:rPr>
              <a:t>Discuss:</a:t>
            </a:r>
            <a:endParaRPr lang="en-US" sz="1400" kern="100" dirty="0">
              <a:effectLst/>
              <a:ea typeface="Calibri" panose="020F0502020204030204" pitchFamily="34" charset="0"/>
              <a:cs typeface="Times New Roman" panose="02020603050405020304" pitchFamily="18" charset="0"/>
            </a:endParaRPr>
          </a:p>
          <a:p>
            <a:pPr marL="173736" marR="0" indent="-173736">
              <a:lnSpc>
                <a:spcPct val="107000"/>
              </a:lnSpc>
              <a:spcBef>
                <a:spcPts val="0"/>
              </a:spcBef>
              <a:spcAft>
                <a:spcPts val="0"/>
              </a:spcAft>
              <a:buFont typeface="Arial" panose="020B0604020202020204" pitchFamily="34" charset="0"/>
              <a:buChar char="•"/>
            </a:pPr>
            <a:r>
              <a:rPr lang="en-US" sz="1400" kern="100" dirty="0">
                <a:effectLst/>
                <a:ea typeface="Calibri" panose="020F0502020204030204" pitchFamily="34" charset="0"/>
                <a:cs typeface="Calibri" panose="020F0502020204030204" pitchFamily="34" charset="0"/>
              </a:rPr>
              <a:t>What are examples of mental time travel you have experienced during your workday and at home?</a:t>
            </a:r>
            <a:endParaRPr lang="en-US" sz="1400" kern="100" dirty="0">
              <a:effectLs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400" i="1" kern="100" dirty="0">
                <a:effectLst/>
                <a:ea typeface="Calibri" panose="020F0502020204030204" pitchFamily="34" charset="0"/>
                <a:cs typeface="Calibri" panose="020F0502020204030204" pitchFamily="34" charset="0"/>
              </a:rPr>
              <a:t>Inform: </a:t>
            </a:r>
            <a:endParaRPr lang="en-US" sz="1400" kern="100" dirty="0">
              <a:effectLst/>
              <a:ea typeface="Calibri" panose="020F0502020204030204" pitchFamily="34" charset="0"/>
              <a:cs typeface="Times New Roman" panose="02020603050405020304" pitchFamily="18" charset="0"/>
            </a:endParaRPr>
          </a:p>
          <a:p>
            <a:pPr marL="173736" marR="0" indent="-173736">
              <a:lnSpc>
                <a:spcPct val="107000"/>
              </a:lnSpc>
              <a:spcBef>
                <a:spcPts val="0"/>
              </a:spcBef>
              <a:spcAft>
                <a:spcPts val="0"/>
              </a:spcAft>
              <a:buFont typeface="Arial" panose="020B0604020202020204" pitchFamily="34" charset="0"/>
              <a:buChar char="•"/>
            </a:pPr>
            <a:r>
              <a:rPr lang="en-US" sz="1400" kern="100" dirty="0">
                <a:effectLst/>
                <a:ea typeface="Calibri" panose="020F0502020204030204" pitchFamily="34" charset="0"/>
                <a:cs typeface="Calibri" panose="020F0502020204030204" pitchFamily="34" charset="0"/>
              </a:rPr>
              <a:t>Practicing mindfulness stabilizes the Sailor’s ability to focus and allows them to perform better while under stress. Research states the average person needs to practice mindfulness 3–4 times per week for 12 minutes to improve functionality while dealing with stressful situations.</a:t>
            </a:r>
            <a:r>
              <a:rPr lang="en-US" sz="1400" kern="100" dirty="0">
                <a:effectLst/>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endParaRPr lang="en-US" sz="1400" i="1" kern="100" dirty="0">
              <a:effectLst/>
              <a:ea typeface="Calibri" panose="020F0502020204030204" pitchFamily="34" charset="0"/>
              <a:cs typeface="Calibri" panose="020F0502020204030204" pitchFamily="34" charset="0"/>
            </a:endParaRPr>
          </a:p>
          <a:p>
            <a:pPr marL="0" marR="0">
              <a:lnSpc>
                <a:spcPct val="107000"/>
              </a:lnSpc>
              <a:spcBef>
                <a:spcPts val="0"/>
              </a:spcBef>
              <a:spcAft>
                <a:spcPts val="0"/>
              </a:spcAft>
            </a:pPr>
            <a:r>
              <a:rPr lang="en-US" sz="1400" i="1" kern="100" dirty="0">
                <a:effectLst/>
                <a:ea typeface="Calibri" panose="020F0502020204030204" pitchFamily="34" charset="0"/>
                <a:cs typeface="Calibri" panose="020F0502020204030204" pitchFamily="34" charset="0"/>
              </a:rPr>
              <a:t>Reference: </a:t>
            </a:r>
            <a:endParaRPr lang="en-US" sz="1400" kern="100" dirty="0">
              <a:effectLst/>
              <a:ea typeface="Calibri" panose="020F0502020204030204" pitchFamily="34" charset="0"/>
              <a:cs typeface="Times New Roman" panose="02020603050405020304" pitchFamily="18" charset="0"/>
            </a:endParaRPr>
          </a:p>
          <a:p>
            <a:pPr marL="0" indent="0">
              <a:buFont typeface="Arial" panose="020B0604020202020204" pitchFamily="34" charset="0"/>
              <a:buNone/>
            </a:pPr>
            <a:r>
              <a:rPr lang="en-US" sz="1400" dirty="0"/>
              <a:t>Jha, Amishi P., </a:t>
            </a:r>
            <a:r>
              <a:rPr lang="en-US" sz="1400" i="1" dirty="0"/>
              <a:t>Peak Mind: Find Your Focus, Own Your Attention, Invest 12 Minutes a Day, </a:t>
            </a:r>
            <a:r>
              <a:rPr lang="en-US" sz="1400" dirty="0"/>
              <a:t>2021</a:t>
            </a:r>
            <a:endParaRPr lang="en-US" sz="1400" b="0" i="1" dirty="0"/>
          </a:p>
          <a:p>
            <a:endParaRPr lang="en-US" sz="14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3DECA1-90B2-4901-9C02-4FB4999FDE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49878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dirty="0">
                <a:latin typeface="+mn-lt"/>
              </a:rPr>
              <a:t>Facilitator Actions:</a:t>
            </a:r>
          </a:p>
          <a:p>
            <a:pPr marL="171450" indent="-171450">
              <a:buFont typeface="Arial" panose="020B0604020202020204" pitchFamily="34" charset="0"/>
              <a:buChar char="•"/>
            </a:pPr>
            <a:r>
              <a:rPr lang="en-US" sz="1400" b="0" i="1" dirty="0">
                <a:latin typeface="+mn-lt"/>
              </a:rPr>
              <a:t>Display slide.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i="1" dirty="0">
                <a:latin typeface="+mn-lt"/>
              </a:rPr>
              <a:t>Discuss how graphic relates to topic.</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i="1" dirty="0">
                <a:latin typeface="+mn-lt"/>
              </a:rPr>
              <a:t>Monitor </a:t>
            </a:r>
            <a:r>
              <a:rPr lang="en-US" sz="1400" i="1" dirty="0">
                <a:effectLst/>
                <a:latin typeface="+mn-lt"/>
                <a:ea typeface="Calibri" panose="020F0502020204030204" pitchFamily="34" charset="0"/>
                <a:cs typeface="Times New Roman" panose="02020603050405020304" pitchFamily="18" charset="0"/>
              </a:rPr>
              <a:t>the discussions of the Sailors. </a:t>
            </a:r>
          </a:p>
          <a:p>
            <a:r>
              <a:rPr lang="en-US" sz="1400" b="1" dirty="0">
                <a:latin typeface="+mn-lt"/>
              </a:rPr>
              <a:t>Facilitator Content: </a:t>
            </a:r>
          </a:p>
          <a:p>
            <a:pPr marL="0" indent="0">
              <a:buFont typeface="Arial" panose="020B0604020202020204" pitchFamily="34" charset="0"/>
              <a:buNone/>
            </a:pPr>
            <a:r>
              <a:rPr lang="en-US" sz="1400" b="0" i="1" dirty="0">
                <a:latin typeface="+mn-lt"/>
              </a:rPr>
              <a:t>Discuss:</a:t>
            </a:r>
          </a:p>
          <a:p>
            <a:pPr marL="173736" indent="-173736">
              <a:buFont typeface="Arial" panose="020B0604020202020204" pitchFamily="34" charset="0"/>
              <a:buChar char="•"/>
            </a:pPr>
            <a:r>
              <a:rPr lang="en-US" sz="1400" b="0" i="0" dirty="0">
                <a:latin typeface="+mn-lt"/>
              </a:rPr>
              <a:t>What is the difference between mental training and Physical Training (PT)?</a:t>
            </a:r>
          </a:p>
          <a:p>
            <a:pPr marL="0" indent="0">
              <a:buFont typeface="Arial" panose="020B0604020202020204" pitchFamily="34" charset="0"/>
              <a:buNone/>
            </a:pPr>
            <a:r>
              <a:rPr lang="en-US" sz="1400" b="0" i="1" dirty="0">
                <a:latin typeface="+mn-lt"/>
              </a:rPr>
              <a:t>Inform: </a:t>
            </a:r>
          </a:p>
          <a:p>
            <a:pPr marL="173736" indent="-173736">
              <a:buFont typeface="Arial" panose="020B0604020202020204" pitchFamily="34" charset="0"/>
              <a:buChar char="•"/>
            </a:pPr>
            <a:r>
              <a:rPr lang="en-US" sz="1400" b="0" i="0" dirty="0">
                <a:latin typeface="+mn-lt"/>
              </a:rPr>
              <a:t>PT strengthens the body whereas mental training strengthens the mind. Practicing mindfulness is a great way to exercise the mind. </a:t>
            </a:r>
          </a:p>
          <a:p>
            <a:pPr marL="173736" indent="-173736">
              <a:buFont typeface="Arial" panose="020B0604020202020204" pitchFamily="34" charset="0"/>
              <a:buChar char="•"/>
            </a:pPr>
            <a:r>
              <a:rPr lang="en-US" sz="1400" b="0" i="0" dirty="0">
                <a:latin typeface="+mn-lt"/>
              </a:rPr>
              <a:t>Warrior Toughness states that practicing mindfulness needs to be done to strengthen Sailors’ brains. The frontal cortex of the mind is just as formidable a weapon as any firearm, and Sailors need to keep it loaded to outsmart their enemies.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3DECA1-90B2-4901-9C02-4FB4999FDE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139031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urse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29B7F8-24F2-FA3D-2201-19E5DAF87981}"/>
              </a:ext>
            </a:extLst>
          </p:cNvPr>
          <p:cNvSpPr>
            <a:spLocks noGrp="1"/>
          </p:cNvSpPr>
          <p:nvPr>
            <p:ph type="ctrTitle"/>
          </p:nvPr>
        </p:nvSpPr>
        <p:spPr>
          <a:xfrm>
            <a:off x="1524000" y="1734533"/>
            <a:ext cx="9144000" cy="1275809"/>
          </a:xfrm>
        </p:spPr>
        <p:txBody>
          <a:bodyPr anchor="b"/>
          <a:lstStyle>
            <a:lvl1pPr algn="ctr">
              <a:defRPr sz="5400"/>
            </a:lvl1pPr>
          </a:lstStyle>
          <a:p>
            <a:r>
              <a:rPr lang="en-US"/>
              <a:t>Click to edit Master title style</a:t>
            </a:r>
          </a:p>
        </p:txBody>
      </p:sp>
      <p:sp>
        <p:nvSpPr>
          <p:cNvPr id="3" name="Subtitle 2">
            <a:extLst>
              <a:ext uri="{FF2B5EF4-FFF2-40B4-BE49-F238E27FC236}">
                <a16:creationId xmlns:a16="http://schemas.microsoft.com/office/drawing/2014/main" id="{049EE99D-1DB7-C040-2AFE-5A32C9621FC7}"/>
              </a:ext>
            </a:extLst>
          </p:cNvPr>
          <p:cNvSpPr>
            <a:spLocks noGrp="1"/>
          </p:cNvSpPr>
          <p:nvPr>
            <p:ph type="subTitle" idx="1"/>
          </p:nvPr>
        </p:nvSpPr>
        <p:spPr>
          <a:xfrm>
            <a:off x="1524000" y="3270578"/>
            <a:ext cx="9144000" cy="69658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1E536AE-0213-19E4-1998-22C169BFE46B}"/>
              </a:ext>
            </a:extLst>
          </p:cNvPr>
          <p:cNvSpPr>
            <a:spLocks noGrp="1"/>
          </p:cNvSpPr>
          <p:nvPr>
            <p:ph type="dt" sz="half" idx="10"/>
          </p:nvPr>
        </p:nvSpPr>
        <p:spPr>
          <a:xfrm>
            <a:off x="503208" y="6356350"/>
            <a:ext cx="2534732" cy="365125"/>
          </a:xfrm>
        </p:spPr>
        <p:txBody>
          <a:bodyPr/>
          <a:lstStyle/>
          <a:p>
            <a:fld id="{48062B08-1F95-4EBF-A02A-A8D0DD1F0E47}" type="datetime1">
              <a:rPr lang="en-US" smtClean="0"/>
              <a:t>4/16/2026</a:t>
            </a:fld>
            <a:endParaRPr lang="en-US" dirty="0"/>
          </a:p>
        </p:txBody>
      </p:sp>
      <p:sp>
        <p:nvSpPr>
          <p:cNvPr id="5" name="Footer Placeholder 4">
            <a:extLst>
              <a:ext uri="{FF2B5EF4-FFF2-40B4-BE49-F238E27FC236}">
                <a16:creationId xmlns:a16="http://schemas.microsoft.com/office/drawing/2014/main" id="{09910E1E-E666-9A1F-B100-3EC87805226D}"/>
              </a:ext>
            </a:extLst>
          </p:cNvPr>
          <p:cNvSpPr>
            <a:spLocks noGrp="1"/>
          </p:cNvSpPr>
          <p:nvPr>
            <p:ph type="ftr" sz="quarter" idx="11"/>
          </p:nvPr>
        </p:nvSpPr>
        <p:spPr/>
        <p:txBody>
          <a:bodyPr/>
          <a:lstStyle/>
          <a:p>
            <a:r>
              <a:rPr lang="en-US" dirty="0"/>
              <a:t>UNCLASSIFIED</a:t>
            </a:r>
          </a:p>
        </p:txBody>
      </p:sp>
      <p:sp>
        <p:nvSpPr>
          <p:cNvPr id="6" name="Slide Number Placeholder 5">
            <a:extLst>
              <a:ext uri="{FF2B5EF4-FFF2-40B4-BE49-F238E27FC236}">
                <a16:creationId xmlns:a16="http://schemas.microsoft.com/office/drawing/2014/main" id="{DAF31B29-9E73-0C85-6709-A4A3487C1F38}"/>
              </a:ext>
            </a:extLst>
          </p:cNvPr>
          <p:cNvSpPr>
            <a:spLocks noGrp="1"/>
          </p:cNvSpPr>
          <p:nvPr>
            <p:ph type="sldNum" sz="quarter" idx="12"/>
          </p:nvPr>
        </p:nvSpPr>
        <p:spPr>
          <a:xfrm>
            <a:off x="9154060" y="6356350"/>
            <a:ext cx="2534732" cy="365125"/>
          </a:xfrm>
        </p:spPr>
        <p:txBody>
          <a:bodyPr/>
          <a:lstStyle/>
          <a:p>
            <a:fld id="{92230763-09DA-4369-B759-4F3C13DCD774}" type="slidenum">
              <a:rPr lang="en-US" smtClean="0"/>
              <a:t>‹#›</a:t>
            </a:fld>
            <a:endParaRPr lang="en-US" dirty="0"/>
          </a:p>
        </p:txBody>
      </p:sp>
      <p:pic>
        <p:nvPicPr>
          <p:cNvPr id="17" name="Picture 16">
            <a:extLst>
              <a:ext uri="{FF2B5EF4-FFF2-40B4-BE49-F238E27FC236}">
                <a16:creationId xmlns:a16="http://schemas.microsoft.com/office/drawing/2014/main" id="{FD74C54B-3CB2-9359-CDB3-F8CD37250D6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085547"/>
            <a:ext cx="12192000" cy="1016000"/>
          </a:xfrm>
          <a:prstGeom prst="rect">
            <a:avLst/>
          </a:prstGeom>
        </p:spPr>
      </p:pic>
      <p:sp>
        <p:nvSpPr>
          <p:cNvPr id="13" name="Text Placeholder 12">
            <a:extLst>
              <a:ext uri="{FF2B5EF4-FFF2-40B4-BE49-F238E27FC236}">
                <a16:creationId xmlns:a16="http://schemas.microsoft.com/office/drawing/2014/main" id="{8E9804DD-7122-ECFD-E2E6-38343EC4A8B1}"/>
              </a:ext>
            </a:extLst>
          </p:cNvPr>
          <p:cNvSpPr>
            <a:spLocks noGrp="1"/>
          </p:cNvSpPr>
          <p:nvPr>
            <p:ph type="body" sz="quarter" idx="13" hasCustomPrompt="1"/>
          </p:nvPr>
        </p:nvSpPr>
        <p:spPr>
          <a:xfrm>
            <a:off x="1524000" y="4252913"/>
            <a:ext cx="9144000" cy="492125"/>
          </a:xfrm>
        </p:spPr>
        <p:txBody>
          <a:bodyPr/>
          <a:lstStyle>
            <a:lvl1pPr marL="0" indent="0" algn="ctr">
              <a:buNone/>
              <a:defRPr/>
            </a:lvl1pPr>
          </a:lstStyle>
          <a:p>
            <a:pPr lvl="0"/>
            <a:r>
              <a:rPr lang="en-US"/>
              <a:t>Click to add Course Title</a:t>
            </a:r>
          </a:p>
        </p:txBody>
      </p:sp>
      <p:sp>
        <p:nvSpPr>
          <p:cNvPr id="7" name="Text Placeholder 8">
            <a:extLst>
              <a:ext uri="{FF2B5EF4-FFF2-40B4-BE49-F238E27FC236}">
                <a16:creationId xmlns:a16="http://schemas.microsoft.com/office/drawing/2014/main" id="{B3982900-99AE-FCFF-49F0-6B0F3AB438D0}"/>
              </a:ext>
            </a:extLst>
          </p:cNvPr>
          <p:cNvSpPr>
            <a:spLocks noGrp="1"/>
          </p:cNvSpPr>
          <p:nvPr>
            <p:ph type="body" sz="quarter" idx="14" hasCustomPrompt="1"/>
          </p:nvPr>
        </p:nvSpPr>
        <p:spPr>
          <a:xfrm>
            <a:off x="0" y="258763"/>
            <a:ext cx="12192000" cy="215900"/>
          </a:xfrm>
        </p:spPr>
        <p:txBody>
          <a:bodyPr anchor="ctr" anchorCtr="0">
            <a:noAutofit/>
          </a:bodyPr>
          <a:lstStyle>
            <a:lvl1pPr marL="0" indent="0" algn="ctr">
              <a:buNone/>
              <a:defRPr sz="1200" b="1">
                <a:solidFill>
                  <a:srgbClr val="00293A"/>
                </a:solidFill>
              </a:defRPr>
            </a:lvl1pPr>
          </a:lstStyle>
          <a:p>
            <a:pPr lvl="0"/>
            <a:r>
              <a:rPr lang="en-US"/>
              <a:t>Click to edit the title</a:t>
            </a:r>
          </a:p>
        </p:txBody>
      </p:sp>
    </p:spTree>
    <p:extLst>
      <p:ext uri="{BB962C8B-B14F-4D97-AF65-F5344CB8AC3E}">
        <p14:creationId xmlns:p14="http://schemas.microsoft.com/office/powerpoint/2010/main" val="41247745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 Graphics No Text">
    <p:spTree>
      <p:nvGrpSpPr>
        <p:cNvPr id="1" name=""/>
        <p:cNvGrpSpPr/>
        <p:nvPr/>
      </p:nvGrpSpPr>
      <p:grpSpPr>
        <a:xfrm>
          <a:off x="0" y="0"/>
          <a:ext cx="0" cy="0"/>
          <a:chOff x="0" y="0"/>
          <a:chExt cx="0" cy="0"/>
        </a:xfrm>
      </p:grpSpPr>
      <p:sp>
        <p:nvSpPr>
          <p:cNvPr id="2" name="Picture Placeholder 11">
            <a:extLst>
              <a:ext uri="{FF2B5EF4-FFF2-40B4-BE49-F238E27FC236}">
                <a16:creationId xmlns:a16="http://schemas.microsoft.com/office/drawing/2014/main" id="{B1DA054C-BDDC-DA72-3E1F-B2D035976497}"/>
              </a:ext>
            </a:extLst>
          </p:cNvPr>
          <p:cNvSpPr>
            <a:spLocks noGrp="1"/>
          </p:cNvSpPr>
          <p:nvPr>
            <p:ph type="pic" sz="quarter" idx="16" hasCustomPrompt="1"/>
          </p:nvPr>
        </p:nvSpPr>
        <p:spPr>
          <a:xfrm>
            <a:off x="438912" y="1700783"/>
            <a:ext cx="3200400" cy="4342829"/>
          </a:xfrm>
          <a:solidFill>
            <a:schemeClr val="tx1"/>
          </a:solidFill>
        </p:spPr>
        <p:txBody>
          <a:bodyPr anchor="ctr" anchorCtr="0"/>
          <a:lstStyle>
            <a:lvl1pPr marL="0" indent="0" algn="ctr">
              <a:buNone/>
              <a:defRPr>
                <a:solidFill>
                  <a:schemeClr val="bg1"/>
                </a:solidFill>
              </a:defRPr>
            </a:lvl1pPr>
          </a:lstStyle>
          <a:p>
            <a:r>
              <a:rPr lang="en-US" dirty="0"/>
              <a:t>GRAPHIC PLACEHOLDER</a:t>
            </a:r>
          </a:p>
        </p:txBody>
      </p:sp>
      <p:sp>
        <p:nvSpPr>
          <p:cNvPr id="4" name="Picture Placeholder 11">
            <a:extLst>
              <a:ext uri="{FF2B5EF4-FFF2-40B4-BE49-F238E27FC236}">
                <a16:creationId xmlns:a16="http://schemas.microsoft.com/office/drawing/2014/main" id="{02845410-B205-E1C0-0D78-F6EF2C95BC83}"/>
              </a:ext>
            </a:extLst>
          </p:cNvPr>
          <p:cNvSpPr>
            <a:spLocks noGrp="1"/>
          </p:cNvSpPr>
          <p:nvPr>
            <p:ph type="pic" sz="quarter" idx="17" hasCustomPrompt="1"/>
          </p:nvPr>
        </p:nvSpPr>
        <p:spPr>
          <a:xfrm>
            <a:off x="4499743" y="1700783"/>
            <a:ext cx="3200400" cy="4342829"/>
          </a:xfrm>
          <a:solidFill>
            <a:schemeClr val="tx1"/>
          </a:solidFill>
        </p:spPr>
        <p:txBody>
          <a:bodyPr anchor="ctr" anchorCtr="0"/>
          <a:lstStyle>
            <a:lvl1pPr marL="0" indent="0" algn="ctr">
              <a:buNone/>
              <a:defRPr>
                <a:solidFill>
                  <a:schemeClr val="bg1"/>
                </a:solidFill>
              </a:defRPr>
            </a:lvl1pPr>
          </a:lstStyle>
          <a:p>
            <a:r>
              <a:rPr lang="en-US" dirty="0"/>
              <a:t>GRAPHIC PLACEHOLDER</a:t>
            </a:r>
          </a:p>
        </p:txBody>
      </p:sp>
      <p:sp>
        <p:nvSpPr>
          <p:cNvPr id="8" name="Picture Placeholder 11">
            <a:extLst>
              <a:ext uri="{FF2B5EF4-FFF2-40B4-BE49-F238E27FC236}">
                <a16:creationId xmlns:a16="http://schemas.microsoft.com/office/drawing/2014/main" id="{D4004589-BD96-ED39-6474-60A51F26F2A3}"/>
              </a:ext>
            </a:extLst>
          </p:cNvPr>
          <p:cNvSpPr>
            <a:spLocks noGrp="1"/>
          </p:cNvSpPr>
          <p:nvPr>
            <p:ph type="pic" sz="quarter" idx="18" hasCustomPrompt="1"/>
          </p:nvPr>
        </p:nvSpPr>
        <p:spPr>
          <a:xfrm>
            <a:off x="8560574" y="1700783"/>
            <a:ext cx="3200400" cy="4342829"/>
          </a:xfrm>
          <a:solidFill>
            <a:schemeClr val="tx1"/>
          </a:solidFill>
        </p:spPr>
        <p:txBody>
          <a:bodyPr anchor="ctr" anchorCtr="0"/>
          <a:lstStyle>
            <a:lvl1pPr marL="0" indent="0" algn="ctr">
              <a:buNone/>
              <a:defRPr>
                <a:solidFill>
                  <a:schemeClr val="bg1"/>
                </a:solidFill>
              </a:defRPr>
            </a:lvl1pPr>
          </a:lstStyle>
          <a:p>
            <a:r>
              <a:rPr lang="en-US" dirty="0"/>
              <a:t>GRAPHIC PLACEHOLDER</a:t>
            </a:r>
          </a:p>
        </p:txBody>
      </p:sp>
      <p:sp>
        <p:nvSpPr>
          <p:cNvPr id="5" name="Date Placeholder 4">
            <a:extLst>
              <a:ext uri="{FF2B5EF4-FFF2-40B4-BE49-F238E27FC236}">
                <a16:creationId xmlns:a16="http://schemas.microsoft.com/office/drawing/2014/main" id="{993E7148-EEA4-711D-9724-90E0016D35D9}"/>
              </a:ext>
            </a:extLst>
          </p:cNvPr>
          <p:cNvSpPr>
            <a:spLocks noGrp="1"/>
          </p:cNvSpPr>
          <p:nvPr>
            <p:ph type="dt" sz="half" idx="10"/>
          </p:nvPr>
        </p:nvSpPr>
        <p:spPr>
          <a:xfrm>
            <a:off x="461738" y="6356350"/>
            <a:ext cx="2576201" cy="365125"/>
          </a:xfrm>
        </p:spPr>
        <p:txBody>
          <a:bodyPr/>
          <a:lstStyle/>
          <a:p>
            <a:fld id="{8CD541F0-25FC-4FBF-9272-63B1092686D5}" type="datetime1">
              <a:rPr lang="en-US" smtClean="0"/>
              <a:t>4/16/2026</a:t>
            </a:fld>
            <a:endParaRPr lang="en-US" dirty="0"/>
          </a:p>
        </p:txBody>
      </p:sp>
      <p:sp>
        <p:nvSpPr>
          <p:cNvPr id="6" name="Footer Placeholder 5">
            <a:extLst>
              <a:ext uri="{FF2B5EF4-FFF2-40B4-BE49-F238E27FC236}">
                <a16:creationId xmlns:a16="http://schemas.microsoft.com/office/drawing/2014/main" id="{8A0C02B6-8700-A26B-0FF6-85F592692A60}"/>
              </a:ext>
            </a:extLst>
          </p:cNvPr>
          <p:cNvSpPr>
            <a:spLocks noGrp="1"/>
          </p:cNvSpPr>
          <p:nvPr>
            <p:ph type="ftr" sz="quarter" idx="11"/>
          </p:nvPr>
        </p:nvSpPr>
        <p:spPr/>
        <p:txBody>
          <a:bodyPr/>
          <a:lstStyle/>
          <a:p>
            <a:r>
              <a:rPr lang="en-US" dirty="0"/>
              <a:t>UNCLASSIFIED</a:t>
            </a:r>
          </a:p>
        </p:txBody>
      </p:sp>
      <p:sp>
        <p:nvSpPr>
          <p:cNvPr id="7" name="Slide Number Placeholder 6">
            <a:extLst>
              <a:ext uri="{FF2B5EF4-FFF2-40B4-BE49-F238E27FC236}">
                <a16:creationId xmlns:a16="http://schemas.microsoft.com/office/drawing/2014/main" id="{5ED00C34-D30A-2C21-B4D5-EA15200D78C0}"/>
              </a:ext>
            </a:extLst>
          </p:cNvPr>
          <p:cNvSpPr>
            <a:spLocks noGrp="1"/>
          </p:cNvSpPr>
          <p:nvPr>
            <p:ph type="sldNum" sz="quarter" idx="12"/>
          </p:nvPr>
        </p:nvSpPr>
        <p:spPr>
          <a:xfrm>
            <a:off x="9154060" y="6356350"/>
            <a:ext cx="2532888" cy="365125"/>
          </a:xfrm>
        </p:spPr>
        <p:txBody>
          <a:bodyPr/>
          <a:lstStyle/>
          <a:p>
            <a:fld id="{92230763-09DA-4369-B759-4F3C13DCD774}" type="slidenum">
              <a:rPr lang="en-US" smtClean="0"/>
              <a:t>‹#›</a:t>
            </a:fld>
            <a:endParaRPr lang="en-US" dirty="0"/>
          </a:p>
        </p:txBody>
      </p:sp>
      <p:sp>
        <p:nvSpPr>
          <p:cNvPr id="9" name="Text Placeholder 8">
            <a:extLst>
              <a:ext uri="{FF2B5EF4-FFF2-40B4-BE49-F238E27FC236}">
                <a16:creationId xmlns:a16="http://schemas.microsoft.com/office/drawing/2014/main" id="{3B544037-4A3E-5E16-C442-2B26E7D10949}"/>
              </a:ext>
            </a:extLst>
          </p:cNvPr>
          <p:cNvSpPr>
            <a:spLocks noGrp="1"/>
          </p:cNvSpPr>
          <p:nvPr>
            <p:ph type="body" sz="quarter" idx="14" hasCustomPrompt="1"/>
          </p:nvPr>
        </p:nvSpPr>
        <p:spPr>
          <a:xfrm>
            <a:off x="0" y="258763"/>
            <a:ext cx="12192000" cy="215900"/>
          </a:xfrm>
        </p:spPr>
        <p:txBody>
          <a:bodyPr anchor="ctr" anchorCtr="0">
            <a:noAutofit/>
          </a:bodyPr>
          <a:lstStyle>
            <a:lvl1pPr marL="0" indent="0" algn="ctr">
              <a:buNone/>
              <a:defRPr sz="1200" b="1">
                <a:solidFill>
                  <a:srgbClr val="00293A"/>
                </a:solidFill>
              </a:defRPr>
            </a:lvl1pPr>
          </a:lstStyle>
          <a:p>
            <a:pPr lvl="0"/>
            <a:r>
              <a:rPr lang="en-US"/>
              <a:t>Click to edit the title</a:t>
            </a:r>
          </a:p>
        </p:txBody>
      </p:sp>
      <p:sp>
        <p:nvSpPr>
          <p:cNvPr id="11" name="Text Placeholder 10">
            <a:extLst>
              <a:ext uri="{FF2B5EF4-FFF2-40B4-BE49-F238E27FC236}">
                <a16:creationId xmlns:a16="http://schemas.microsoft.com/office/drawing/2014/main" id="{95804877-C65A-0223-EC50-2070B3C69F75}"/>
              </a:ext>
            </a:extLst>
          </p:cNvPr>
          <p:cNvSpPr>
            <a:spLocks noGrp="1"/>
          </p:cNvSpPr>
          <p:nvPr>
            <p:ph type="body" sz="quarter" idx="19"/>
          </p:nvPr>
        </p:nvSpPr>
        <p:spPr>
          <a:xfrm>
            <a:off x="2237225" y="640080"/>
            <a:ext cx="7600112" cy="704088"/>
          </a:xfrm>
        </p:spPr>
        <p:txBody>
          <a:bodyPr>
            <a:noAutofit/>
          </a:bodyPr>
          <a:lstStyle>
            <a:lvl1pPr marL="0" indent="0">
              <a:lnSpc>
                <a:spcPct val="100000"/>
              </a:lnSpc>
              <a:spcBef>
                <a:spcPts val="0"/>
              </a:spcBef>
              <a:buNone/>
              <a:defRPr sz="2000"/>
            </a:lvl1pPr>
            <a:lvl2pPr marL="457200" indent="0">
              <a:buNone/>
              <a:defRPr sz="2000"/>
            </a:lvl2pPr>
            <a:lvl3pPr>
              <a:defRPr sz="2000"/>
            </a:lvl3pPr>
            <a:lvl4pPr>
              <a:defRPr sz="2000"/>
            </a:lvl4pPr>
            <a:lvl5pPr>
              <a:defRPr sz="2000"/>
            </a:lvl5pPr>
          </a:lstStyle>
          <a:p>
            <a:pPr lvl="0"/>
            <a:r>
              <a:rPr lang="en-US"/>
              <a:t>Click to edit Master text styles</a:t>
            </a:r>
          </a:p>
        </p:txBody>
      </p:sp>
    </p:spTree>
    <p:extLst>
      <p:ext uri="{BB962C8B-B14F-4D97-AF65-F5344CB8AC3E}">
        <p14:creationId xmlns:p14="http://schemas.microsoft.com/office/powerpoint/2010/main" val="39106428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ideo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A2415C8-5027-CD3E-9625-6682EAA96104}"/>
              </a:ext>
            </a:extLst>
          </p:cNvPr>
          <p:cNvSpPr>
            <a:spLocks noGrp="1"/>
          </p:cNvSpPr>
          <p:nvPr>
            <p:ph type="dt" sz="half" idx="10"/>
          </p:nvPr>
        </p:nvSpPr>
        <p:spPr>
          <a:xfrm>
            <a:off x="491706" y="6356350"/>
            <a:ext cx="2546234" cy="365125"/>
          </a:xfrm>
        </p:spPr>
        <p:txBody>
          <a:bodyPr/>
          <a:lstStyle/>
          <a:p>
            <a:fld id="{B747A8A1-F4C9-4C57-BF46-8C2095F91DCD}" type="datetime1">
              <a:rPr lang="en-US" smtClean="0"/>
              <a:t>4/16/2026</a:t>
            </a:fld>
            <a:endParaRPr lang="en-US" dirty="0"/>
          </a:p>
        </p:txBody>
      </p:sp>
      <p:sp>
        <p:nvSpPr>
          <p:cNvPr id="3" name="Footer Placeholder 2">
            <a:extLst>
              <a:ext uri="{FF2B5EF4-FFF2-40B4-BE49-F238E27FC236}">
                <a16:creationId xmlns:a16="http://schemas.microsoft.com/office/drawing/2014/main" id="{91051BB6-C1C6-76D5-59DC-735A2EE020A8}"/>
              </a:ext>
            </a:extLst>
          </p:cNvPr>
          <p:cNvSpPr>
            <a:spLocks noGrp="1"/>
          </p:cNvSpPr>
          <p:nvPr>
            <p:ph type="ftr" sz="quarter" idx="11"/>
          </p:nvPr>
        </p:nvSpPr>
        <p:spPr/>
        <p:txBody>
          <a:bodyPr/>
          <a:lstStyle/>
          <a:p>
            <a:r>
              <a:rPr lang="en-US" dirty="0"/>
              <a:t>UNCLASSIFIED</a:t>
            </a:r>
          </a:p>
        </p:txBody>
      </p:sp>
      <p:sp>
        <p:nvSpPr>
          <p:cNvPr id="4" name="Slide Number Placeholder 3">
            <a:extLst>
              <a:ext uri="{FF2B5EF4-FFF2-40B4-BE49-F238E27FC236}">
                <a16:creationId xmlns:a16="http://schemas.microsoft.com/office/drawing/2014/main" id="{071A6A2B-E742-F147-2737-426192CFD12A}"/>
              </a:ext>
            </a:extLst>
          </p:cNvPr>
          <p:cNvSpPr>
            <a:spLocks noGrp="1"/>
          </p:cNvSpPr>
          <p:nvPr>
            <p:ph type="sldNum" sz="quarter" idx="12"/>
          </p:nvPr>
        </p:nvSpPr>
        <p:spPr>
          <a:xfrm>
            <a:off x="9154060" y="6356350"/>
            <a:ext cx="2532888" cy="365125"/>
          </a:xfrm>
        </p:spPr>
        <p:txBody>
          <a:bodyPr/>
          <a:lstStyle/>
          <a:p>
            <a:fld id="{92230763-09DA-4369-B759-4F3C13DCD774}" type="slidenum">
              <a:rPr lang="en-US" smtClean="0"/>
              <a:t>‹#›</a:t>
            </a:fld>
            <a:endParaRPr lang="en-US" dirty="0"/>
          </a:p>
        </p:txBody>
      </p:sp>
      <p:sp>
        <p:nvSpPr>
          <p:cNvPr id="8" name="Media Placeholder 7">
            <a:extLst>
              <a:ext uri="{FF2B5EF4-FFF2-40B4-BE49-F238E27FC236}">
                <a16:creationId xmlns:a16="http://schemas.microsoft.com/office/drawing/2014/main" id="{C6D96EF3-8C15-D59C-CBDE-19980807B41A}"/>
              </a:ext>
            </a:extLst>
          </p:cNvPr>
          <p:cNvSpPr>
            <a:spLocks noGrp="1"/>
          </p:cNvSpPr>
          <p:nvPr>
            <p:ph type="media" sz="quarter" idx="13" hasCustomPrompt="1"/>
          </p:nvPr>
        </p:nvSpPr>
        <p:spPr>
          <a:xfrm>
            <a:off x="2072740" y="1700784"/>
            <a:ext cx="8046520" cy="4241800"/>
          </a:xfrm>
        </p:spPr>
        <p:txBody>
          <a:bodyPr/>
          <a:lstStyle>
            <a:lvl1pPr>
              <a:defRPr/>
            </a:lvl1pPr>
          </a:lstStyle>
          <a:p>
            <a:r>
              <a:rPr lang="en-US" dirty="0"/>
              <a:t>Click to add video</a:t>
            </a:r>
          </a:p>
        </p:txBody>
      </p:sp>
      <p:sp>
        <p:nvSpPr>
          <p:cNvPr id="10" name="Text Placeholder 8">
            <a:extLst>
              <a:ext uri="{FF2B5EF4-FFF2-40B4-BE49-F238E27FC236}">
                <a16:creationId xmlns:a16="http://schemas.microsoft.com/office/drawing/2014/main" id="{AE134B67-E4D2-7F7C-D753-379456E4DE9A}"/>
              </a:ext>
            </a:extLst>
          </p:cNvPr>
          <p:cNvSpPr>
            <a:spLocks noGrp="1"/>
          </p:cNvSpPr>
          <p:nvPr>
            <p:ph type="body" sz="quarter" idx="14" hasCustomPrompt="1"/>
          </p:nvPr>
        </p:nvSpPr>
        <p:spPr>
          <a:xfrm>
            <a:off x="0" y="258763"/>
            <a:ext cx="12192000" cy="215900"/>
          </a:xfrm>
        </p:spPr>
        <p:txBody>
          <a:bodyPr anchor="ctr" anchorCtr="0">
            <a:noAutofit/>
          </a:bodyPr>
          <a:lstStyle>
            <a:lvl1pPr marL="0" indent="0" algn="ctr">
              <a:buNone/>
              <a:defRPr sz="1200" b="1">
                <a:solidFill>
                  <a:srgbClr val="00293A"/>
                </a:solidFill>
              </a:defRPr>
            </a:lvl1pPr>
          </a:lstStyle>
          <a:p>
            <a:pPr lvl="0"/>
            <a:r>
              <a:rPr lang="en-US"/>
              <a:t>Click to edit the title</a:t>
            </a:r>
          </a:p>
        </p:txBody>
      </p:sp>
      <p:sp>
        <p:nvSpPr>
          <p:cNvPr id="6" name="Text Placeholder 10">
            <a:extLst>
              <a:ext uri="{FF2B5EF4-FFF2-40B4-BE49-F238E27FC236}">
                <a16:creationId xmlns:a16="http://schemas.microsoft.com/office/drawing/2014/main" id="{B4B946DB-39C4-DC22-B907-9AA0B3B3BE91}"/>
              </a:ext>
            </a:extLst>
          </p:cNvPr>
          <p:cNvSpPr>
            <a:spLocks noGrp="1"/>
          </p:cNvSpPr>
          <p:nvPr>
            <p:ph type="body" sz="quarter" idx="17"/>
          </p:nvPr>
        </p:nvSpPr>
        <p:spPr>
          <a:xfrm>
            <a:off x="2237225" y="640080"/>
            <a:ext cx="7600112" cy="704088"/>
          </a:xfrm>
        </p:spPr>
        <p:txBody>
          <a:bodyPr>
            <a:noAutofit/>
          </a:bodyPr>
          <a:lstStyle>
            <a:lvl1pPr marL="0" indent="0">
              <a:lnSpc>
                <a:spcPct val="100000"/>
              </a:lnSpc>
              <a:spcBef>
                <a:spcPts val="0"/>
              </a:spcBef>
              <a:buNone/>
              <a:defRPr sz="2000"/>
            </a:lvl1pPr>
            <a:lvl2pPr marL="457200" indent="0">
              <a:buNone/>
              <a:defRPr sz="2000"/>
            </a:lvl2pPr>
            <a:lvl3pPr>
              <a:defRPr sz="2000"/>
            </a:lvl3pPr>
            <a:lvl4pPr>
              <a:defRPr sz="2000"/>
            </a:lvl4pPr>
            <a:lvl5pPr>
              <a:defRPr sz="2000"/>
            </a:lvl5pPr>
          </a:lstStyle>
          <a:p>
            <a:pPr lvl="0"/>
            <a:r>
              <a:rPr lang="en-US"/>
              <a:t>Click to edit Master text styles</a:t>
            </a:r>
          </a:p>
        </p:txBody>
      </p:sp>
    </p:spTree>
    <p:extLst>
      <p:ext uri="{BB962C8B-B14F-4D97-AF65-F5344CB8AC3E}">
        <p14:creationId xmlns:p14="http://schemas.microsoft.com/office/powerpoint/2010/main" val="16187921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all To Ac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E908DA-FDCF-2335-D5D1-699D979E7992}"/>
              </a:ext>
            </a:extLst>
          </p:cNvPr>
          <p:cNvSpPr>
            <a:spLocks noGrp="1"/>
          </p:cNvSpPr>
          <p:nvPr>
            <p:ph type="title" hasCustomPrompt="1"/>
          </p:nvPr>
        </p:nvSpPr>
        <p:spPr>
          <a:xfrm>
            <a:off x="438912" y="1700784"/>
            <a:ext cx="11162581" cy="813291"/>
          </a:xfrm>
        </p:spPr>
        <p:txBody>
          <a:bodyPr anchor="t" anchorCtr="0">
            <a:normAutofit/>
          </a:bodyPr>
          <a:lstStyle>
            <a:lvl1pPr>
              <a:defRPr sz="2800"/>
            </a:lvl1pPr>
          </a:lstStyle>
          <a:p>
            <a:r>
              <a:rPr lang="en-US"/>
              <a:t>Click to add Call to Action</a:t>
            </a:r>
            <a:br>
              <a:rPr lang="en-US"/>
            </a:br>
            <a:endParaRPr lang="en-US"/>
          </a:p>
        </p:txBody>
      </p:sp>
      <p:sp>
        <p:nvSpPr>
          <p:cNvPr id="4" name="Date Placeholder 3">
            <a:extLst>
              <a:ext uri="{FF2B5EF4-FFF2-40B4-BE49-F238E27FC236}">
                <a16:creationId xmlns:a16="http://schemas.microsoft.com/office/drawing/2014/main" id="{E8EA9B86-9559-31B8-5973-3727F1A722E9}"/>
              </a:ext>
            </a:extLst>
          </p:cNvPr>
          <p:cNvSpPr>
            <a:spLocks noGrp="1"/>
          </p:cNvSpPr>
          <p:nvPr>
            <p:ph type="dt" sz="half" idx="10"/>
          </p:nvPr>
        </p:nvSpPr>
        <p:spPr>
          <a:xfrm>
            <a:off x="517584" y="6356350"/>
            <a:ext cx="2520355" cy="365125"/>
          </a:xfrm>
        </p:spPr>
        <p:txBody>
          <a:bodyPr/>
          <a:lstStyle/>
          <a:p>
            <a:fld id="{86A641FD-2D0D-42AF-A033-C006991A1213}" type="datetime1">
              <a:rPr lang="en-US" smtClean="0"/>
              <a:t>4/16/2026</a:t>
            </a:fld>
            <a:endParaRPr lang="en-US" dirty="0"/>
          </a:p>
        </p:txBody>
      </p:sp>
      <p:sp>
        <p:nvSpPr>
          <p:cNvPr id="5" name="Footer Placeholder 4">
            <a:extLst>
              <a:ext uri="{FF2B5EF4-FFF2-40B4-BE49-F238E27FC236}">
                <a16:creationId xmlns:a16="http://schemas.microsoft.com/office/drawing/2014/main" id="{F277A6F3-8312-EE2F-0ABE-233CCB2BB63D}"/>
              </a:ext>
            </a:extLst>
          </p:cNvPr>
          <p:cNvSpPr>
            <a:spLocks noGrp="1"/>
          </p:cNvSpPr>
          <p:nvPr>
            <p:ph type="ftr" sz="quarter" idx="11"/>
          </p:nvPr>
        </p:nvSpPr>
        <p:spPr/>
        <p:txBody>
          <a:bodyPr/>
          <a:lstStyle/>
          <a:p>
            <a:r>
              <a:rPr lang="en-US" dirty="0"/>
              <a:t>UNCLASSIFIED</a:t>
            </a:r>
          </a:p>
        </p:txBody>
      </p:sp>
      <p:sp>
        <p:nvSpPr>
          <p:cNvPr id="6" name="Slide Number Placeholder 5">
            <a:extLst>
              <a:ext uri="{FF2B5EF4-FFF2-40B4-BE49-F238E27FC236}">
                <a16:creationId xmlns:a16="http://schemas.microsoft.com/office/drawing/2014/main" id="{CC3680F2-F5B2-C0A2-C7B0-8B776649CFE2}"/>
              </a:ext>
            </a:extLst>
          </p:cNvPr>
          <p:cNvSpPr>
            <a:spLocks noGrp="1"/>
          </p:cNvSpPr>
          <p:nvPr>
            <p:ph type="sldNum" sz="quarter" idx="12"/>
          </p:nvPr>
        </p:nvSpPr>
        <p:spPr>
          <a:xfrm>
            <a:off x="9154060" y="6356350"/>
            <a:ext cx="2532888" cy="365125"/>
          </a:xfrm>
        </p:spPr>
        <p:txBody>
          <a:bodyPr/>
          <a:lstStyle/>
          <a:p>
            <a:fld id="{92230763-09DA-4369-B759-4F3C13DCD774}" type="slidenum">
              <a:rPr lang="en-US" smtClean="0"/>
              <a:t>‹#›</a:t>
            </a:fld>
            <a:endParaRPr lang="en-US" dirty="0"/>
          </a:p>
        </p:txBody>
      </p:sp>
      <p:sp>
        <p:nvSpPr>
          <p:cNvPr id="9" name="Text Placeholder 8">
            <a:extLst>
              <a:ext uri="{FF2B5EF4-FFF2-40B4-BE49-F238E27FC236}">
                <a16:creationId xmlns:a16="http://schemas.microsoft.com/office/drawing/2014/main" id="{5E2E3D4E-97E5-1B13-8813-02F39CC40577}"/>
              </a:ext>
            </a:extLst>
          </p:cNvPr>
          <p:cNvSpPr>
            <a:spLocks noGrp="1"/>
          </p:cNvSpPr>
          <p:nvPr>
            <p:ph type="body" sz="quarter" idx="14" hasCustomPrompt="1"/>
          </p:nvPr>
        </p:nvSpPr>
        <p:spPr>
          <a:xfrm>
            <a:off x="0" y="258763"/>
            <a:ext cx="12192000" cy="215900"/>
          </a:xfrm>
        </p:spPr>
        <p:txBody>
          <a:bodyPr anchor="ctr" anchorCtr="0">
            <a:noAutofit/>
          </a:bodyPr>
          <a:lstStyle>
            <a:lvl1pPr marL="0" indent="0" algn="ctr">
              <a:buNone/>
              <a:defRPr sz="1200" b="1">
                <a:solidFill>
                  <a:srgbClr val="00293A"/>
                </a:solidFill>
              </a:defRPr>
            </a:lvl1pPr>
          </a:lstStyle>
          <a:p>
            <a:pPr lvl="0"/>
            <a:r>
              <a:rPr lang="en-US"/>
              <a:t>Click to edit the title</a:t>
            </a:r>
          </a:p>
        </p:txBody>
      </p:sp>
      <p:sp>
        <p:nvSpPr>
          <p:cNvPr id="7" name="Picture Placeholder 11">
            <a:extLst>
              <a:ext uri="{FF2B5EF4-FFF2-40B4-BE49-F238E27FC236}">
                <a16:creationId xmlns:a16="http://schemas.microsoft.com/office/drawing/2014/main" id="{FE8CEA96-6EA9-AC78-37FC-914779762163}"/>
              </a:ext>
            </a:extLst>
          </p:cNvPr>
          <p:cNvSpPr>
            <a:spLocks noGrp="1"/>
          </p:cNvSpPr>
          <p:nvPr>
            <p:ph type="pic" sz="quarter" idx="16" hasCustomPrompt="1"/>
          </p:nvPr>
        </p:nvSpPr>
        <p:spPr>
          <a:xfrm>
            <a:off x="438912" y="2752344"/>
            <a:ext cx="11320272" cy="3291840"/>
          </a:xfrm>
          <a:solidFill>
            <a:schemeClr val="tx1"/>
          </a:solidFill>
        </p:spPr>
        <p:txBody>
          <a:bodyPr anchor="ctr" anchorCtr="0"/>
          <a:lstStyle>
            <a:lvl1pPr marL="0" indent="0" algn="ctr">
              <a:buNone/>
              <a:defRPr>
                <a:solidFill>
                  <a:schemeClr val="bg1"/>
                </a:solidFill>
              </a:defRPr>
            </a:lvl1pPr>
          </a:lstStyle>
          <a:p>
            <a:r>
              <a:rPr lang="en-US" dirty="0"/>
              <a:t>GRAPHIC PLACEHOLDER</a:t>
            </a:r>
          </a:p>
        </p:txBody>
      </p:sp>
    </p:spTree>
    <p:extLst>
      <p:ext uri="{BB962C8B-B14F-4D97-AF65-F5344CB8AC3E}">
        <p14:creationId xmlns:p14="http://schemas.microsoft.com/office/powerpoint/2010/main" val="10039932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Only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E8EA9B86-9559-31B8-5973-3727F1A722E9}"/>
              </a:ext>
            </a:extLst>
          </p:cNvPr>
          <p:cNvSpPr>
            <a:spLocks noGrp="1"/>
          </p:cNvSpPr>
          <p:nvPr>
            <p:ph type="dt" sz="half" idx="10"/>
          </p:nvPr>
        </p:nvSpPr>
        <p:spPr>
          <a:xfrm>
            <a:off x="500330" y="6356350"/>
            <a:ext cx="2537609" cy="365125"/>
          </a:xfrm>
        </p:spPr>
        <p:txBody>
          <a:bodyPr/>
          <a:lstStyle/>
          <a:p>
            <a:fld id="{86A641FD-2D0D-42AF-A033-C006991A1213}" type="datetime1">
              <a:rPr lang="en-US" smtClean="0"/>
              <a:t>4/16/2026</a:t>
            </a:fld>
            <a:endParaRPr lang="en-US" dirty="0"/>
          </a:p>
        </p:txBody>
      </p:sp>
      <p:sp>
        <p:nvSpPr>
          <p:cNvPr id="5" name="Footer Placeholder 4">
            <a:extLst>
              <a:ext uri="{FF2B5EF4-FFF2-40B4-BE49-F238E27FC236}">
                <a16:creationId xmlns:a16="http://schemas.microsoft.com/office/drawing/2014/main" id="{F277A6F3-8312-EE2F-0ABE-233CCB2BB63D}"/>
              </a:ext>
            </a:extLst>
          </p:cNvPr>
          <p:cNvSpPr>
            <a:spLocks noGrp="1"/>
          </p:cNvSpPr>
          <p:nvPr>
            <p:ph type="ftr" sz="quarter" idx="11"/>
          </p:nvPr>
        </p:nvSpPr>
        <p:spPr/>
        <p:txBody>
          <a:bodyPr/>
          <a:lstStyle/>
          <a:p>
            <a:r>
              <a:rPr lang="en-US" dirty="0"/>
              <a:t>UNCLASSIFIED</a:t>
            </a:r>
          </a:p>
        </p:txBody>
      </p:sp>
      <p:sp>
        <p:nvSpPr>
          <p:cNvPr id="6" name="Slide Number Placeholder 5">
            <a:extLst>
              <a:ext uri="{FF2B5EF4-FFF2-40B4-BE49-F238E27FC236}">
                <a16:creationId xmlns:a16="http://schemas.microsoft.com/office/drawing/2014/main" id="{CC3680F2-F5B2-C0A2-C7B0-8B776649CFE2}"/>
              </a:ext>
            </a:extLst>
          </p:cNvPr>
          <p:cNvSpPr>
            <a:spLocks noGrp="1"/>
          </p:cNvSpPr>
          <p:nvPr>
            <p:ph type="sldNum" sz="quarter" idx="12"/>
          </p:nvPr>
        </p:nvSpPr>
        <p:spPr>
          <a:xfrm>
            <a:off x="9154060" y="6356350"/>
            <a:ext cx="2534732" cy="365125"/>
          </a:xfrm>
        </p:spPr>
        <p:txBody>
          <a:bodyPr/>
          <a:lstStyle/>
          <a:p>
            <a:fld id="{92230763-09DA-4369-B759-4F3C13DCD774}" type="slidenum">
              <a:rPr lang="en-US" smtClean="0"/>
              <a:t>‹#›</a:t>
            </a:fld>
            <a:endParaRPr lang="en-US" dirty="0"/>
          </a:p>
        </p:txBody>
      </p:sp>
      <p:sp>
        <p:nvSpPr>
          <p:cNvPr id="7" name="Text Placeholder 6">
            <a:extLst>
              <a:ext uri="{FF2B5EF4-FFF2-40B4-BE49-F238E27FC236}">
                <a16:creationId xmlns:a16="http://schemas.microsoft.com/office/drawing/2014/main" id="{540A92CF-027B-E2F9-B212-483FF9F063C9}"/>
              </a:ext>
            </a:extLst>
          </p:cNvPr>
          <p:cNvSpPr>
            <a:spLocks noGrp="1"/>
          </p:cNvSpPr>
          <p:nvPr>
            <p:ph type="body" sz="quarter" idx="13" hasCustomPrompt="1"/>
          </p:nvPr>
        </p:nvSpPr>
        <p:spPr>
          <a:xfrm>
            <a:off x="438912" y="1700784"/>
            <a:ext cx="11188461" cy="4155267"/>
          </a:xfrm>
        </p:spPr>
        <p:txBody>
          <a:bodyPr/>
          <a:lstStyle>
            <a:lvl1pPr marL="0" indent="0">
              <a:buNone/>
              <a:defRPr/>
            </a:lvl1pPr>
          </a:lstStyle>
          <a:p>
            <a:pPr lvl="0"/>
            <a:r>
              <a:rPr lang="en-US"/>
              <a:t>Click to add text</a:t>
            </a:r>
          </a:p>
        </p:txBody>
      </p:sp>
      <p:sp>
        <p:nvSpPr>
          <p:cNvPr id="8" name="Text Placeholder 8">
            <a:extLst>
              <a:ext uri="{FF2B5EF4-FFF2-40B4-BE49-F238E27FC236}">
                <a16:creationId xmlns:a16="http://schemas.microsoft.com/office/drawing/2014/main" id="{5B987354-9164-BF35-3BF7-05DF697B1755}"/>
              </a:ext>
            </a:extLst>
          </p:cNvPr>
          <p:cNvSpPr>
            <a:spLocks noGrp="1"/>
          </p:cNvSpPr>
          <p:nvPr>
            <p:ph type="body" sz="quarter" idx="14" hasCustomPrompt="1"/>
          </p:nvPr>
        </p:nvSpPr>
        <p:spPr>
          <a:xfrm>
            <a:off x="0" y="258763"/>
            <a:ext cx="12192000" cy="215900"/>
          </a:xfrm>
        </p:spPr>
        <p:txBody>
          <a:bodyPr anchor="ctr" anchorCtr="0">
            <a:noAutofit/>
          </a:bodyPr>
          <a:lstStyle>
            <a:lvl1pPr marL="0" indent="0" algn="ctr">
              <a:buNone/>
              <a:defRPr sz="1200" b="1">
                <a:solidFill>
                  <a:srgbClr val="00293A"/>
                </a:solidFill>
              </a:defRPr>
            </a:lvl1pPr>
          </a:lstStyle>
          <a:p>
            <a:pPr lvl="0"/>
            <a:r>
              <a:rPr lang="en-US"/>
              <a:t>Click to edit the title</a:t>
            </a:r>
          </a:p>
        </p:txBody>
      </p:sp>
    </p:spTree>
    <p:extLst>
      <p:ext uri="{BB962C8B-B14F-4D97-AF65-F5344CB8AC3E}">
        <p14:creationId xmlns:p14="http://schemas.microsoft.com/office/powerpoint/2010/main" val="37288272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A2415C8-5027-CD3E-9625-6682EAA96104}"/>
              </a:ext>
            </a:extLst>
          </p:cNvPr>
          <p:cNvSpPr>
            <a:spLocks noGrp="1"/>
          </p:cNvSpPr>
          <p:nvPr>
            <p:ph type="dt" sz="half" idx="10"/>
          </p:nvPr>
        </p:nvSpPr>
        <p:spPr>
          <a:xfrm>
            <a:off x="491706" y="6356350"/>
            <a:ext cx="2546234" cy="365125"/>
          </a:xfrm>
        </p:spPr>
        <p:txBody>
          <a:bodyPr/>
          <a:lstStyle/>
          <a:p>
            <a:fld id="{B747A8A1-F4C9-4C57-BF46-8C2095F91DCD}" type="datetime1">
              <a:rPr lang="en-US" smtClean="0"/>
              <a:t>4/16/2026</a:t>
            </a:fld>
            <a:endParaRPr lang="en-US" dirty="0"/>
          </a:p>
        </p:txBody>
      </p:sp>
      <p:sp>
        <p:nvSpPr>
          <p:cNvPr id="3" name="Footer Placeholder 2">
            <a:extLst>
              <a:ext uri="{FF2B5EF4-FFF2-40B4-BE49-F238E27FC236}">
                <a16:creationId xmlns:a16="http://schemas.microsoft.com/office/drawing/2014/main" id="{91051BB6-C1C6-76D5-59DC-735A2EE020A8}"/>
              </a:ext>
            </a:extLst>
          </p:cNvPr>
          <p:cNvSpPr>
            <a:spLocks noGrp="1"/>
          </p:cNvSpPr>
          <p:nvPr>
            <p:ph type="ftr" sz="quarter" idx="11"/>
          </p:nvPr>
        </p:nvSpPr>
        <p:spPr/>
        <p:txBody>
          <a:bodyPr/>
          <a:lstStyle/>
          <a:p>
            <a:r>
              <a:rPr lang="en-US" dirty="0"/>
              <a:t>UNCLASSIFIED</a:t>
            </a:r>
          </a:p>
        </p:txBody>
      </p:sp>
      <p:sp>
        <p:nvSpPr>
          <p:cNvPr id="4" name="Slide Number Placeholder 3">
            <a:extLst>
              <a:ext uri="{FF2B5EF4-FFF2-40B4-BE49-F238E27FC236}">
                <a16:creationId xmlns:a16="http://schemas.microsoft.com/office/drawing/2014/main" id="{071A6A2B-E742-F147-2737-426192CFD12A}"/>
              </a:ext>
            </a:extLst>
          </p:cNvPr>
          <p:cNvSpPr>
            <a:spLocks noGrp="1"/>
          </p:cNvSpPr>
          <p:nvPr>
            <p:ph type="sldNum" sz="quarter" idx="12"/>
          </p:nvPr>
        </p:nvSpPr>
        <p:spPr>
          <a:xfrm>
            <a:off x="9154060" y="6356350"/>
            <a:ext cx="2532888" cy="365125"/>
          </a:xfrm>
        </p:spPr>
        <p:txBody>
          <a:bodyPr/>
          <a:lstStyle/>
          <a:p>
            <a:fld id="{92230763-09DA-4369-B759-4F3C13DCD774}" type="slidenum">
              <a:rPr lang="en-US" smtClean="0"/>
              <a:t>‹#›</a:t>
            </a:fld>
            <a:endParaRPr lang="en-US" dirty="0"/>
          </a:p>
        </p:txBody>
      </p:sp>
      <p:sp>
        <p:nvSpPr>
          <p:cNvPr id="7" name="Text Placeholder 8">
            <a:extLst>
              <a:ext uri="{FF2B5EF4-FFF2-40B4-BE49-F238E27FC236}">
                <a16:creationId xmlns:a16="http://schemas.microsoft.com/office/drawing/2014/main" id="{E7C2F2A0-DE94-F4A2-86B5-28A9563A4974}"/>
              </a:ext>
            </a:extLst>
          </p:cNvPr>
          <p:cNvSpPr>
            <a:spLocks noGrp="1"/>
          </p:cNvSpPr>
          <p:nvPr>
            <p:ph type="body" sz="quarter" idx="14" hasCustomPrompt="1"/>
          </p:nvPr>
        </p:nvSpPr>
        <p:spPr>
          <a:xfrm>
            <a:off x="0" y="258763"/>
            <a:ext cx="12192000" cy="215900"/>
          </a:xfrm>
        </p:spPr>
        <p:txBody>
          <a:bodyPr anchor="ctr" anchorCtr="0">
            <a:noAutofit/>
          </a:bodyPr>
          <a:lstStyle>
            <a:lvl1pPr marL="0" indent="0" algn="ctr">
              <a:buNone/>
              <a:defRPr sz="1200" b="1">
                <a:solidFill>
                  <a:srgbClr val="00293A"/>
                </a:solidFill>
              </a:defRPr>
            </a:lvl1pPr>
          </a:lstStyle>
          <a:p>
            <a:pPr lvl="0"/>
            <a:r>
              <a:rPr lang="en-US"/>
              <a:t>Click to edit the title</a:t>
            </a:r>
          </a:p>
        </p:txBody>
      </p:sp>
    </p:spTree>
    <p:extLst>
      <p:ext uri="{BB962C8B-B14F-4D97-AF65-F5344CB8AC3E}">
        <p14:creationId xmlns:p14="http://schemas.microsoft.com/office/powerpoint/2010/main" val="32252686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ab Slide">
    <p:spTree>
      <p:nvGrpSpPr>
        <p:cNvPr id="1" name=""/>
        <p:cNvGrpSpPr/>
        <p:nvPr/>
      </p:nvGrpSpPr>
      <p:grpSpPr>
        <a:xfrm>
          <a:off x="0" y="0"/>
          <a:ext cx="0" cy="0"/>
          <a:chOff x="0" y="0"/>
          <a:chExt cx="0" cy="0"/>
        </a:xfrm>
      </p:grpSpPr>
      <p:sp>
        <p:nvSpPr>
          <p:cNvPr id="30" name="Topic 1 Text Shape">
            <a:extLst>
              <a:ext uri="{FF2B5EF4-FFF2-40B4-BE49-F238E27FC236}">
                <a16:creationId xmlns:a16="http://schemas.microsoft.com/office/drawing/2014/main" id="{E0E95CB6-8BBD-EB24-3B8C-A2DED7231CDA}"/>
              </a:ext>
            </a:extLst>
          </p:cNvPr>
          <p:cNvSpPr/>
          <p:nvPr userDrawn="1"/>
        </p:nvSpPr>
        <p:spPr>
          <a:xfrm rot="10800000">
            <a:off x="3582573" y="2395325"/>
            <a:ext cx="2126974" cy="3707297"/>
          </a:xfrm>
          <a:prstGeom prst="round2SameRect">
            <a:avLst>
              <a:gd name="adj1" fmla="val 7263"/>
              <a:gd name="adj2" fmla="val 0"/>
            </a:avLst>
          </a:prstGeom>
          <a:solidFill>
            <a:srgbClr val="A6A6A6"/>
          </a:solidFill>
          <a:ln w="38100">
            <a:solidFill>
              <a:schemeClr val="tx1"/>
            </a:solidFill>
          </a:ln>
          <a:effectLst>
            <a:outerShdw blurRad="127000" dist="38100" dir="2700000" algn="tl" rotWithShape="0">
              <a:prstClr val="black">
                <a:alpha val="33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p>
        </p:txBody>
      </p:sp>
      <p:sp>
        <p:nvSpPr>
          <p:cNvPr id="31" name="Topic 1 Text Shape">
            <a:extLst>
              <a:ext uri="{FF2B5EF4-FFF2-40B4-BE49-F238E27FC236}">
                <a16:creationId xmlns:a16="http://schemas.microsoft.com/office/drawing/2014/main" id="{03D95950-76FC-13B5-5CCF-44D7BF475BB0}"/>
              </a:ext>
            </a:extLst>
          </p:cNvPr>
          <p:cNvSpPr/>
          <p:nvPr userDrawn="1"/>
        </p:nvSpPr>
        <p:spPr>
          <a:xfrm rot="10800000">
            <a:off x="6459187" y="2395325"/>
            <a:ext cx="2126974" cy="3707297"/>
          </a:xfrm>
          <a:prstGeom prst="round2SameRect">
            <a:avLst>
              <a:gd name="adj1" fmla="val 7263"/>
              <a:gd name="adj2" fmla="val 0"/>
            </a:avLst>
          </a:prstGeom>
          <a:solidFill>
            <a:srgbClr val="A6A6A6"/>
          </a:solidFill>
          <a:ln w="38100">
            <a:solidFill>
              <a:schemeClr val="tx1"/>
            </a:solidFill>
          </a:ln>
          <a:effectLst>
            <a:outerShdw blurRad="127000" dist="38100" dir="2700000" algn="tl" rotWithShape="0">
              <a:prstClr val="black">
                <a:alpha val="33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p>
        </p:txBody>
      </p:sp>
      <p:sp>
        <p:nvSpPr>
          <p:cNvPr id="32" name="Topic 1 Text Shape">
            <a:extLst>
              <a:ext uri="{FF2B5EF4-FFF2-40B4-BE49-F238E27FC236}">
                <a16:creationId xmlns:a16="http://schemas.microsoft.com/office/drawing/2014/main" id="{01539D46-0C25-474D-6A76-7D86AD57DCD6}"/>
              </a:ext>
            </a:extLst>
          </p:cNvPr>
          <p:cNvSpPr/>
          <p:nvPr userDrawn="1"/>
        </p:nvSpPr>
        <p:spPr>
          <a:xfrm rot="10800000">
            <a:off x="9336146" y="2395325"/>
            <a:ext cx="2126974" cy="3707297"/>
          </a:xfrm>
          <a:prstGeom prst="round2SameRect">
            <a:avLst>
              <a:gd name="adj1" fmla="val 7263"/>
              <a:gd name="adj2" fmla="val 0"/>
            </a:avLst>
          </a:prstGeom>
          <a:solidFill>
            <a:srgbClr val="A6A6A6"/>
          </a:solidFill>
          <a:ln w="38100">
            <a:solidFill>
              <a:schemeClr val="tx1"/>
            </a:solidFill>
          </a:ln>
          <a:effectLst>
            <a:outerShdw blurRad="127000" dist="38100" dir="2700000" algn="tl" rotWithShape="0">
              <a:prstClr val="black">
                <a:alpha val="33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p>
        </p:txBody>
      </p:sp>
      <p:sp>
        <p:nvSpPr>
          <p:cNvPr id="6" name="Topic 1 Text Shape">
            <a:extLst>
              <a:ext uri="{FF2B5EF4-FFF2-40B4-BE49-F238E27FC236}">
                <a16:creationId xmlns:a16="http://schemas.microsoft.com/office/drawing/2014/main" id="{60A27703-7D7C-C726-7C7A-A983481A4563}"/>
              </a:ext>
            </a:extLst>
          </p:cNvPr>
          <p:cNvSpPr/>
          <p:nvPr userDrawn="1"/>
        </p:nvSpPr>
        <p:spPr>
          <a:xfrm rot="10800000">
            <a:off x="725006" y="2395325"/>
            <a:ext cx="2126974" cy="3707297"/>
          </a:xfrm>
          <a:prstGeom prst="round2SameRect">
            <a:avLst>
              <a:gd name="adj1" fmla="val 7263"/>
              <a:gd name="adj2" fmla="val 0"/>
            </a:avLst>
          </a:prstGeom>
          <a:solidFill>
            <a:srgbClr val="A6A6A6"/>
          </a:solidFill>
          <a:ln w="38100">
            <a:solidFill>
              <a:schemeClr val="tx1"/>
            </a:solidFill>
          </a:ln>
          <a:effectLst>
            <a:outerShdw blurRad="127000" dist="38100" dir="2700000" algn="tl" rotWithShape="0">
              <a:prstClr val="black">
                <a:alpha val="33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p>
        </p:txBody>
      </p:sp>
      <p:sp>
        <p:nvSpPr>
          <p:cNvPr id="2" name="Date Placeholder 1">
            <a:extLst>
              <a:ext uri="{FF2B5EF4-FFF2-40B4-BE49-F238E27FC236}">
                <a16:creationId xmlns:a16="http://schemas.microsoft.com/office/drawing/2014/main" id="{AA2415C8-5027-CD3E-9625-6682EAA96104}"/>
              </a:ext>
            </a:extLst>
          </p:cNvPr>
          <p:cNvSpPr>
            <a:spLocks noGrp="1"/>
          </p:cNvSpPr>
          <p:nvPr>
            <p:ph type="dt" sz="half" idx="10"/>
          </p:nvPr>
        </p:nvSpPr>
        <p:spPr>
          <a:xfrm>
            <a:off x="484672" y="6356350"/>
            <a:ext cx="2553267" cy="365125"/>
          </a:xfrm>
        </p:spPr>
        <p:txBody>
          <a:bodyPr/>
          <a:lstStyle/>
          <a:p>
            <a:fld id="{B747A8A1-F4C9-4C57-BF46-8C2095F91DCD}" type="datetime1">
              <a:rPr lang="en-US" smtClean="0"/>
              <a:t>4/16/2026</a:t>
            </a:fld>
            <a:endParaRPr lang="en-US" dirty="0"/>
          </a:p>
        </p:txBody>
      </p:sp>
      <p:sp>
        <p:nvSpPr>
          <p:cNvPr id="3" name="Footer Placeholder 2">
            <a:extLst>
              <a:ext uri="{FF2B5EF4-FFF2-40B4-BE49-F238E27FC236}">
                <a16:creationId xmlns:a16="http://schemas.microsoft.com/office/drawing/2014/main" id="{91051BB6-C1C6-76D5-59DC-735A2EE020A8}"/>
              </a:ext>
            </a:extLst>
          </p:cNvPr>
          <p:cNvSpPr>
            <a:spLocks noGrp="1"/>
          </p:cNvSpPr>
          <p:nvPr>
            <p:ph type="ftr" sz="quarter" idx="11"/>
          </p:nvPr>
        </p:nvSpPr>
        <p:spPr/>
        <p:txBody>
          <a:bodyPr/>
          <a:lstStyle/>
          <a:p>
            <a:r>
              <a:rPr lang="en-US" dirty="0"/>
              <a:t>UNCLASSIFIED</a:t>
            </a:r>
          </a:p>
        </p:txBody>
      </p:sp>
      <p:sp>
        <p:nvSpPr>
          <p:cNvPr id="4" name="Slide Number Placeholder 3">
            <a:extLst>
              <a:ext uri="{FF2B5EF4-FFF2-40B4-BE49-F238E27FC236}">
                <a16:creationId xmlns:a16="http://schemas.microsoft.com/office/drawing/2014/main" id="{071A6A2B-E742-F147-2737-426192CFD12A}"/>
              </a:ext>
            </a:extLst>
          </p:cNvPr>
          <p:cNvSpPr>
            <a:spLocks noGrp="1"/>
          </p:cNvSpPr>
          <p:nvPr>
            <p:ph type="sldNum" sz="quarter" idx="12"/>
          </p:nvPr>
        </p:nvSpPr>
        <p:spPr>
          <a:xfrm>
            <a:off x="9154060" y="6356350"/>
            <a:ext cx="2532888" cy="365125"/>
          </a:xfrm>
        </p:spPr>
        <p:txBody>
          <a:bodyPr/>
          <a:lstStyle/>
          <a:p>
            <a:fld id="{92230763-09DA-4369-B759-4F3C13DCD774}" type="slidenum">
              <a:rPr lang="en-US" smtClean="0"/>
              <a:t>‹#›</a:t>
            </a:fld>
            <a:endParaRPr lang="en-US" dirty="0"/>
          </a:p>
        </p:txBody>
      </p:sp>
      <p:sp>
        <p:nvSpPr>
          <p:cNvPr id="10" name="Topic 1 Text">
            <a:extLst>
              <a:ext uri="{FF2B5EF4-FFF2-40B4-BE49-F238E27FC236}">
                <a16:creationId xmlns:a16="http://schemas.microsoft.com/office/drawing/2014/main" id="{0106E8F6-82B2-CA87-4C8F-099CAC827876}"/>
              </a:ext>
            </a:extLst>
          </p:cNvPr>
          <p:cNvSpPr>
            <a:spLocks noGrp="1"/>
          </p:cNvSpPr>
          <p:nvPr>
            <p:ph type="body" sz="quarter" idx="14" hasCustomPrompt="1"/>
          </p:nvPr>
        </p:nvSpPr>
        <p:spPr>
          <a:xfrm>
            <a:off x="825057" y="3521727"/>
            <a:ext cx="1938337" cy="2404619"/>
          </a:xfrm>
        </p:spPr>
        <p:txBody>
          <a:bodyPr>
            <a:normAutofit/>
          </a:bodyPr>
          <a:lstStyle>
            <a:lvl1pPr marL="0" indent="0">
              <a:buNone/>
              <a:defRPr sz="1800">
                <a:solidFill>
                  <a:srgbClr val="00293A"/>
                </a:solidFill>
              </a:defRPr>
            </a:lvl1pPr>
          </a:lstStyle>
          <a:p>
            <a:pPr lvl="0"/>
            <a:r>
              <a:rPr lang="en-US"/>
              <a:t>Click to add text</a:t>
            </a:r>
          </a:p>
        </p:txBody>
      </p:sp>
      <p:sp>
        <p:nvSpPr>
          <p:cNvPr id="24" name="Stem Text">
            <a:extLst>
              <a:ext uri="{FF2B5EF4-FFF2-40B4-BE49-F238E27FC236}">
                <a16:creationId xmlns:a16="http://schemas.microsoft.com/office/drawing/2014/main" id="{4EAAB4F3-894C-FD65-B95F-E5C9992DE902}"/>
              </a:ext>
            </a:extLst>
          </p:cNvPr>
          <p:cNvSpPr>
            <a:spLocks noGrp="1"/>
          </p:cNvSpPr>
          <p:nvPr>
            <p:ph sz="quarter" idx="21" hasCustomPrompt="1"/>
          </p:nvPr>
        </p:nvSpPr>
        <p:spPr>
          <a:xfrm>
            <a:off x="438912" y="1700784"/>
            <a:ext cx="11218779" cy="455795"/>
          </a:xfrm>
        </p:spPr>
        <p:txBody>
          <a:bodyPr/>
          <a:lstStyle>
            <a:lvl1pPr marL="0" indent="0">
              <a:buNone/>
              <a:defRPr/>
            </a:lvl1pPr>
          </a:lstStyle>
          <a:p>
            <a:pPr lvl="0"/>
            <a:r>
              <a:rPr lang="en-US"/>
              <a:t>Click to add text</a:t>
            </a:r>
          </a:p>
        </p:txBody>
      </p:sp>
      <p:sp>
        <p:nvSpPr>
          <p:cNvPr id="26" name="Hexagon 25">
            <a:extLst>
              <a:ext uri="{FF2B5EF4-FFF2-40B4-BE49-F238E27FC236}">
                <a16:creationId xmlns:a16="http://schemas.microsoft.com/office/drawing/2014/main" id="{8064E31C-644A-51BE-55DC-8838F553D7BD}"/>
              </a:ext>
            </a:extLst>
          </p:cNvPr>
          <p:cNvSpPr/>
          <p:nvPr userDrawn="1"/>
        </p:nvSpPr>
        <p:spPr>
          <a:xfrm>
            <a:off x="484673" y="2395326"/>
            <a:ext cx="2607638" cy="872490"/>
          </a:xfrm>
          <a:prstGeom prst="hexagon">
            <a:avLst/>
          </a:prstGeom>
          <a:solidFill>
            <a:srgbClr val="C9992A"/>
          </a:solidFill>
          <a:ln w="38100">
            <a:solidFill>
              <a:schemeClr val="tx1"/>
            </a:solidFill>
          </a:ln>
          <a:effectLst>
            <a:outerShdw blurRad="127000" dist="76200" dir="5400000" algn="tl" rotWithShape="0">
              <a:prstClr val="black">
                <a:alpha val="33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p>
        </p:txBody>
      </p:sp>
      <p:sp>
        <p:nvSpPr>
          <p:cNvPr id="8" name="Topic 1 Title" hidden="1">
            <a:extLst>
              <a:ext uri="{FF2B5EF4-FFF2-40B4-BE49-F238E27FC236}">
                <a16:creationId xmlns:a16="http://schemas.microsoft.com/office/drawing/2014/main" id="{A3A1B08F-7E9C-8C80-528B-B178038A8FB7}"/>
              </a:ext>
            </a:extLst>
          </p:cNvPr>
          <p:cNvSpPr>
            <a:spLocks noGrp="1"/>
          </p:cNvSpPr>
          <p:nvPr>
            <p:ph type="body" sz="quarter" idx="13" hasCustomPrompt="1"/>
          </p:nvPr>
        </p:nvSpPr>
        <p:spPr>
          <a:xfrm>
            <a:off x="720413" y="2454396"/>
            <a:ext cx="2126975" cy="801035"/>
          </a:xfrm>
        </p:spPr>
        <p:txBody>
          <a:bodyPr anchor="ctr"/>
          <a:lstStyle>
            <a:lvl1pPr marL="0" indent="0" algn="ctr">
              <a:buNone/>
              <a:defRPr sz="2400">
                <a:solidFill>
                  <a:srgbClr val="00293A"/>
                </a:solidFill>
              </a:defRPr>
            </a:lvl1pPr>
          </a:lstStyle>
          <a:p>
            <a:pPr lvl="0"/>
            <a:r>
              <a:rPr lang="en-US"/>
              <a:t>Click to add title</a:t>
            </a:r>
          </a:p>
        </p:txBody>
      </p:sp>
      <p:sp>
        <p:nvSpPr>
          <p:cNvPr id="27" name="Hexagon 26">
            <a:extLst>
              <a:ext uri="{FF2B5EF4-FFF2-40B4-BE49-F238E27FC236}">
                <a16:creationId xmlns:a16="http://schemas.microsoft.com/office/drawing/2014/main" id="{559BCBA2-4A15-16FA-4EFB-128743312844}"/>
              </a:ext>
            </a:extLst>
          </p:cNvPr>
          <p:cNvSpPr/>
          <p:nvPr userDrawn="1"/>
        </p:nvSpPr>
        <p:spPr>
          <a:xfrm>
            <a:off x="3342240" y="2395326"/>
            <a:ext cx="2607638" cy="872490"/>
          </a:xfrm>
          <a:prstGeom prst="hexagon">
            <a:avLst/>
          </a:prstGeom>
          <a:solidFill>
            <a:srgbClr val="C9992A"/>
          </a:solidFill>
          <a:ln w="38100">
            <a:solidFill>
              <a:schemeClr val="tx1"/>
            </a:solidFill>
          </a:ln>
          <a:effectLst>
            <a:outerShdw blurRad="127000" dist="76200" dir="5400000" algn="tl" rotWithShape="0">
              <a:prstClr val="black">
                <a:alpha val="33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p>
        </p:txBody>
      </p:sp>
      <p:sp>
        <p:nvSpPr>
          <p:cNvPr id="28" name="Hexagon 27">
            <a:extLst>
              <a:ext uri="{FF2B5EF4-FFF2-40B4-BE49-F238E27FC236}">
                <a16:creationId xmlns:a16="http://schemas.microsoft.com/office/drawing/2014/main" id="{AC543571-D5CF-6659-5A8A-8ACDC038A9A3}"/>
              </a:ext>
            </a:extLst>
          </p:cNvPr>
          <p:cNvSpPr/>
          <p:nvPr userDrawn="1"/>
        </p:nvSpPr>
        <p:spPr>
          <a:xfrm>
            <a:off x="6218855" y="2395326"/>
            <a:ext cx="2607638" cy="872490"/>
          </a:xfrm>
          <a:prstGeom prst="hexagon">
            <a:avLst/>
          </a:prstGeom>
          <a:solidFill>
            <a:srgbClr val="C9992A"/>
          </a:solidFill>
          <a:ln w="38100">
            <a:solidFill>
              <a:schemeClr val="tx1"/>
            </a:solidFill>
          </a:ln>
          <a:effectLst>
            <a:outerShdw blurRad="127000" dist="76200" dir="5400000" algn="tl" rotWithShape="0">
              <a:prstClr val="black">
                <a:alpha val="33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p>
        </p:txBody>
      </p:sp>
      <p:sp>
        <p:nvSpPr>
          <p:cNvPr id="29" name="Hexagon 28">
            <a:extLst>
              <a:ext uri="{FF2B5EF4-FFF2-40B4-BE49-F238E27FC236}">
                <a16:creationId xmlns:a16="http://schemas.microsoft.com/office/drawing/2014/main" id="{1B9CE568-96E9-DBAA-6E53-0CD6E4AF9995}"/>
              </a:ext>
            </a:extLst>
          </p:cNvPr>
          <p:cNvSpPr/>
          <p:nvPr userDrawn="1"/>
        </p:nvSpPr>
        <p:spPr>
          <a:xfrm>
            <a:off x="9095814" y="2395326"/>
            <a:ext cx="2607638" cy="872490"/>
          </a:xfrm>
          <a:prstGeom prst="hexagon">
            <a:avLst/>
          </a:prstGeom>
          <a:solidFill>
            <a:srgbClr val="C9992A"/>
          </a:solidFill>
          <a:ln w="38100">
            <a:solidFill>
              <a:schemeClr val="tx1"/>
            </a:solidFill>
          </a:ln>
          <a:effectLst>
            <a:outerShdw blurRad="127000" dist="76200" dir="5400000" algn="tl" rotWithShape="0">
              <a:prstClr val="black">
                <a:alpha val="33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solidFill>
                <a:srgbClr val="00293A"/>
              </a:solidFill>
            </a:endParaRPr>
          </a:p>
        </p:txBody>
      </p:sp>
      <p:sp>
        <p:nvSpPr>
          <p:cNvPr id="33" name="Topic 1 Title">
            <a:extLst>
              <a:ext uri="{FF2B5EF4-FFF2-40B4-BE49-F238E27FC236}">
                <a16:creationId xmlns:a16="http://schemas.microsoft.com/office/drawing/2014/main" id="{B6BA6E7C-7829-078C-19AF-04F289DBD0ED}"/>
              </a:ext>
            </a:extLst>
          </p:cNvPr>
          <p:cNvSpPr>
            <a:spLocks noGrp="1"/>
          </p:cNvSpPr>
          <p:nvPr>
            <p:ph type="body" sz="quarter" idx="22" hasCustomPrompt="1"/>
          </p:nvPr>
        </p:nvSpPr>
        <p:spPr>
          <a:xfrm>
            <a:off x="3597028" y="2454396"/>
            <a:ext cx="2126975" cy="801035"/>
          </a:xfrm>
        </p:spPr>
        <p:txBody>
          <a:bodyPr anchor="ctr"/>
          <a:lstStyle>
            <a:lvl1pPr marL="0" indent="0" algn="ctr">
              <a:buNone/>
              <a:defRPr sz="2400">
                <a:solidFill>
                  <a:srgbClr val="00293A"/>
                </a:solidFill>
              </a:defRPr>
            </a:lvl1pPr>
          </a:lstStyle>
          <a:p>
            <a:pPr lvl="0"/>
            <a:r>
              <a:rPr lang="en-US"/>
              <a:t>Click to add title</a:t>
            </a:r>
          </a:p>
        </p:txBody>
      </p:sp>
      <p:sp>
        <p:nvSpPr>
          <p:cNvPr id="34" name="Topic 1 Title">
            <a:extLst>
              <a:ext uri="{FF2B5EF4-FFF2-40B4-BE49-F238E27FC236}">
                <a16:creationId xmlns:a16="http://schemas.microsoft.com/office/drawing/2014/main" id="{C2DCFB88-3368-7EA7-9D7A-15151E9B76A5}"/>
              </a:ext>
            </a:extLst>
          </p:cNvPr>
          <p:cNvSpPr>
            <a:spLocks noGrp="1"/>
          </p:cNvSpPr>
          <p:nvPr>
            <p:ph type="body" sz="quarter" idx="23" hasCustomPrompt="1"/>
          </p:nvPr>
        </p:nvSpPr>
        <p:spPr>
          <a:xfrm>
            <a:off x="6459187" y="2454396"/>
            <a:ext cx="2126975" cy="801035"/>
          </a:xfrm>
        </p:spPr>
        <p:txBody>
          <a:bodyPr anchor="ctr"/>
          <a:lstStyle>
            <a:lvl1pPr marL="0" indent="0" algn="ctr">
              <a:buNone/>
              <a:defRPr sz="2400">
                <a:solidFill>
                  <a:srgbClr val="00293A"/>
                </a:solidFill>
              </a:defRPr>
            </a:lvl1pPr>
          </a:lstStyle>
          <a:p>
            <a:pPr lvl="0"/>
            <a:r>
              <a:rPr lang="en-US"/>
              <a:t>Click to add title</a:t>
            </a:r>
          </a:p>
        </p:txBody>
      </p:sp>
      <p:sp>
        <p:nvSpPr>
          <p:cNvPr id="35" name="Topic 1 Title">
            <a:extLst>
              <a:ext uri="{FF2B5EF4-FFF2-40B4-BE49-F238E27FC236}">
                <a16:creationId xmlns:a16="http://schemas.microsoft.com/office/drawing/2014/main" id="{F3DE1E2B-A46E-AC95-B52F-2BB895A977D9}"/>
              </a:ext>
            </a:extLst>
          </p:cNvPr>
          <p:cNvSpPr>
            <a:spLocks noGrp="1"/>
          </p:cNvSpPr>
          <p:nvPr>
            <p:ph type="body" sz="quarter" idx="24" hasCustomPrompt="1"/>
          </p:nvPr>
        </p:nvSpPr>
        <p:spPr>
          <a:xfrm>
            <a:off x="9333534" y="2454396"/>
            <a:ext cx="2126975" cy="801035"/>
          </a:xfrm>
        </p:spPr>
        <p:txBody>
          <a:bodyPr anchor="ctr"/>
          <a:lstStyle>
            <a:lvl1pPr marL="0" indent="0" algn="ctr">
              <a:buNone/>
              <a:defRPr sz="2400">
                <a:solidFill>
                  <a:srgbClr val="00293A"/>
                </a:solidFill>
              </a:defRPr>
            </a:lvl1pPr>
          </a:lstStyle>
          <a:p>
            <a:pPr lvl="0"/>
            <a:r>
              <a:rPr lang="en-US"/>
              <a:t>Click to add title</a:t>
            </a:r>
          </a:p>
        </p:txBody>
      </p:sp>
      <p:sp>
        <p:nvSpPr>
          <p:cNvPr id="36" name="Topic 1 Text">
            <a:extLst>
              <a:ext uri="{FF2B5EF4-FFF2-40B4-BE49-F238E27FC236}">
                <a16:creationId xmlns:a16="http://schemas.microsoft.com/office/drawing/2014/main" id="{B5A1142C-D1B3-369C-1F4C-DA5504686A48}"/>
              </a:ext>
            </a:extLst>
          </p:cNvPr>
          <p:cNvSpPr>
            <a:spLocks noGrp="1"/>
          </p:cNvSpPr>
          <p:nvPr>
            <p:ph type="body" sz="quarter" idx="25" hasCustomPrompt="1"/>
          </p:nvPr>
        </p:nvSpPr>
        <p:spPr>
          <a:xfrm>
            <a:off x="3682720" y="3521727"/>
            <a:ext cx="1938337" cy="2404619"/>
          </a:xfrm>
        </p:spPr>
        <p:txBody>
          <a:bodyPr>
            <a:normAutofit/>
          </a:bodyPr>
          <a:lstStyle>
            <a:lvl1pPr marL="0" indent="0">
              <a:buNone/>
              <a:defRPr sz="1800">
                <a:solidFill>
                  <a:srgbClr val="00293A"/>
                </a:solidFill>
              </a:defRPr>
            </a:lvl1pPr>
          </a:lstStyle>
          <a:p>
            <a:pPr lvl="0"/>
            <a:r>
              <a:rPr lang="en-US"/>
              <a:t>Click to add text</a:t>
            </a:r>
          </a:p>
        </p:txBody>
      </p:sp>
      <p:sp>
        <p:nvSpPr>
          <p:cNvPr id="37" name="Topic 1 Text">
            <a:extLst>
              <a:ext uri="{FF2B5EF4-FFF2-40B4-BE49-F238E27FC236}">
                <a16:creationId xmlns:a16="http://schemas.microsoft.com/office/drawing/2014/main" id="{1EA8F856-79D1-ACA0-91B1-57C780C78B3F}"/>
              </a:ext>
            </a:extLst>
          </p:cNvPr>
          <p:cNvSpPr>
            <a:spLocks noGrp="1"/>
          </p:cNvSpPr>
          <p:nvPr>
            <p:ph type="body" sz="quarter" idx="26" hasCustomPrompt="1"/>
          </p:nvPr>
        </p:nvSpPr>
        <p:spPr>
          <a:xfrm>
            <a:off x="6553505" y="3521727"/>
            <a:ext cx="1938337" cy="2404619"/>
          </a:xfrm>
        </p:spPr>
        <p:txBody>
          <a:bodyPr>
            <a:normAutofit/>
          </a:bodyPr>
          <a:lstStyle>
            <a:lvl1pPr marL="0" indent="0">
              <a:buNone/>
              <a:defRPr sz="1800">
                <a:solidFill>
                  <a:srgbClr val="00293A"/>
                </a:solidFill>
              </a:defRPr>
            </a:lvl1pPr>
          </a:lstStyle>
          <a:p>
            <a:pPr lvl="0"/>
            <a:r>
              <a:rPr lang="en-US"/>
              <a:t>Click to add text</a:t>
            </a:r>
          </a:p>
        </p:txBody>
      </p:sp>
      <p:sp>
        <p:nvSpPr>
          <p:cNvPr id="38" name="Topic 1 Text">
            <a:extLst>
              <a:ext uri="{FF2B5EF4-FFF2-40B4-BE49-F238E27FC236}">
                <a16:creationId xmlns:a16="http://schemas.microsoft.com/office/drawing/2014/main" id="{1A26507B-7468-6961-97EE-B2C89A4213AA}"/>
              </a:ext>
            </a:extLst>
          </p:cNvPr>
          <p:cNvSpPr>
            <a:spLocks noGrp="1"/>
          </p:cNvSpPr>
          <p:nvPr>
            <p:ph type="body" sz="quarter" idx="27" hasCustomPrompt="1"/>
          </p:nvPr>
        </p:nvSpPr>
        <p:spPr>
          <a:xfrm>
            <a:off x="9437232" y="3521727"/>
            <a:ext cx="1938337" cy="2404619"/>
          </a:xfrm>
        </p:spPr>
        <p:txBody>
          <a:bodyPr>
            <a:normAutofit/>
          </a:bodyPr>
          <a:lstStyle>
            <a:lvl1pPr marL="0" indent="0">
              <a:buNone/>
              <a:defRPr sz="1800">
                <a:solidFill>
                  <a:srgbClr val="00293A"/>
                </a:solidFill>
              </a:defRPr>
            </a:lvl1pPr>
          </a:lstStyle>
          <a:p>
            <a:pPr lvl="0"/>
            <a:r>
              <a:rPr lang="en-US"/>
              <a:t>Click to add text</a:t>
            </a:r>
          </a:p>
        </p:txBody>
      </p:sp>
      <p:sp>
        <p:nvSpPr>
          <p:cNvPr id="7" name="Text Placeholder 8">
            <a:extLst>
              <a:ext uri="{FF2B5EF4-FFF2-40B4-BE49-F238E27FC236}">
                <a16:creationId xmlns:a16="http://schemas.microsoft.com/office/drawing/2014/main" id="{0C871368-3A37-85A8-4D4C-D2D2AB20676C}"/>
              </a:ext>
            </a:extLst>
          </p:cNvPr>
          <p:cNvSpPr>
            <a:spLocks noGrp="1"/>
          </p:cNvSpPr>
          <p:nvPr>
            <p:ph type="body" sz="quarter" idx="28" hasCustomPrompt="1"/>
          </p:nvPr>
        </p:nvSpPr>
        <p:spPr>
          <a:xfrm>
            <a:off x="0" y="258763"/>
            <a:ext cx="12192000" cy="215900"/>
          </a:xfrm>
        </p:spPr>
        <p:txBody>
          <a:bodyPr anchor="ctr" anchorCtr="0">
            <a:noAutofit/>
          </a:bodyPr>
          <a:lstStyle>
            <a:lvl1pPr marL="0" indent="0" algn="ctr">
              <a:buNone/>
              <a:defRPr sz="1200" b="1">
                <a:solidFill>
                  <a:srgbClr val="00293A"/>
                </a:solidFill>
              </a:defRPr>
            </a:lvl1pPr>
          </a:lstStyle>
          <a:p>
            <a:pPr lvl="0"/>
            <a:r>
              <a:rPr lang="en-US"/>
              <a:t>Click to edit the title</a:t>
            </a:r>
          </a:p>
        </p:txBody>
      </p:sp>
      <p:sp>
        <p:nvSpPr>
          <p:cNvPr id="5" name="Topic 1 Title">
            <a:extLst>
              <a:ext uri="{FF2B5EF4-FFF2-40B4-BE49-F238E27FC236}">
                <a16:creationId xmlns:a16="http://schemas.microsoft.com/office/drawing/2014/main" id="{18137531-2945-7263-D022-C62D3F41C0EA}"/>
              </a:ext>
            </a:extLst>
          </p:cNvPr>
          <p:cNvSpPr>
            <a:spLocks noGrp="1"/>
          </p:cNvSpPr>
          <p:nvPr>
            <p:ph type="body" sz="quarter" idx="29" hasCustomPrompt="1"/>
          </p:nvPr>
        </p:nvSpPr>
        <p:spPr>
          <a:xfrm>
            <a:off x="722238" y="2457728"/>
            <a:ext cx="2126975" cy="801035"/>
          </a:xfrm>
        </p:spPr>
        <p:txBody>
          <a:bodyPr anchor="ctr"/>
          <a:lstStyle>
            <a:lvl1pPr marL="0" indent="0" algn="ctr">
              <a:buNone/>
              <a:defRPr sz="2400">
                <a:solidFill>
                  <a:srgbClr val="00293A"/>
                </a:solidFill>
              </a:defRPr>
            </a:lvl1pPr>
          </a:lstStyle>
          <a:p>
            <a:pPr lvl="0"/>
            <a:r>
              <a:rPr lang="en-US"/>
              <a:t>Click to add title</a:t>
            </a:r>
          </a:p>
        </p:txBody>
      </p:sp>
    </p:spTree>
    <p:extLst>
      <p:ext uri="{BB962C8B-B14F-4D97-AF65-F5344CB8AC3E}">
        <p14:creationId xmlns:p14="http://schemas.microsoft.com/office/powerpoint/2010/main" val="19897542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arent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A2415C8-5027-CD3E-9625-6682EAA96104}"/>
              </a:ext>
            </a:extLst>
          </p:cNvPr>
          <p:cNvSpPr>
            <a:spLocks noGrp="1"/>
          </p:cNvSpPr>
          <p:nvPr>
            <p:ph type="dt" sz="half" idx="10"/>
          </p:nvPr>
        </p:nvSpPr>
        <p:spPr>
          <a:xfrm>
            <a:off x="491706" y="6356350"/>
            <a:ext cx="2546234" cy="365125"/>
          </a:xfrm>
        </p:spPr>
        <p:txBody>
          <a:bodyPr/>
          <a:lstStyle/>
          <a:p>
            <a:fld id="{B747A8A1-F4C9-4C57-BF46-8C2095F91DCD}" type="datetime1">
              <a:rPr lang="en-US" smtClean="0"/>
              <a:t>4/16/2026</a:t>
            </a:fld>
            <a:endParaRPr lang="en-US" dirty="0"/>
          </a:p>
        </p:txBody>
      </p:sp>
      <p:sp>
        <p:nvSpPr>
          <p:cNvPr id="3" name="Footer Placeholder 2">
            <a:extLst>
              <a:ext uri="{FF2B5EF4-FFF2-40B4-BE49-F238E27FC236}">
                <a16:creationId xmlns:a16="http://schemas.microsoft.com/office/drawing/2014/main" id="{91051BB6-C1C6-76D5-59DC-735A2EE020A8}"/>
              </a:ext>
            </a:extLst>
          </p:cNvPr>
          <p:cNvSpPr>
            <a:spLocks noGrp="1"/>
          </p:cNvSpPr>
          <p:nvPr>
            <p:ph type="ftr" sz="quarter" idx="11"/>
          </p:nvPr>
        </p:nvSpPr>
        <p:spPr/>
        <p:txBody>
          <a:bodyPr/>
          <a:lstStyle/>
          <a:p>
            <a:r>
              <a:rPr lang="en-US" dirty="0"/>
              <a:t>UNCLASSIFIED</a:t>
            </a:r>
          </a:p>
        </p:txBody>
      </p:sp>
      <p:sp>
        <p:nvSpPr>
          <p:cNvPr id="4" name="Slide Number Placeholder 3">
            <a:extLst>
              <a:ext uri="{FF2B5EF4-FFF2-40B4-BE49-F238E27FC236}">
                <a16:creationId xmlns:a16="http://schemas.microsoft.com/office/drawing/2014/main" id="{071A6A2B-E742-F147-2737-426192CFD12A}"/>
              </a:ext>
            </a:extLst>
          </p:cNvPr>
          <p:cNvSpPr>
            <a:spLocks noGrp="1"/>
          </p:cNvSpPr>
          <p:nvPr>
            <p:ph type="sldNum" sz="quarter" idx="12"/>
          </p:nvPr>
        </p:nvSpPr>
        <p:spPr>
          <a:xfrm>
            <a:off x="9154060" y="6356350"/>
            <a:ext cx="2532888" cy="365125"/>
          </a:xfrm>
        </p:spPr>
        <p:txBody>
          <a:bodyPr/>
          <a:lstStyle/>
          <a:p>
            <a:fld id="{92230763-09DA-4369-B759-4F3C13DCD774}" type="slidenum">
              <a:rPr lang="en-US" smtClean="0"/>
              <a:t>‹#›</a:t>
            </a:fld>
            <a:endParaRPr lang="en-US" dirty="0"/>
          </a:p>
        </p:txBody>
      </p:sp>
      <p:sp>
        <p:nvSpPr>
          <p:cNvPr id="7" name="Text Placeholder 8">
            <a:extLst>
              <a:ext uri="{FF2B5EF4-FFF2-40B4-BE49-F238E27FC236}">
                <a16:creationId xmlns:a16="http://schemas.microsoft.com/office/drawing/2014/main" id="{E7C2F2A0-DE94-F4A2-86B5-28A9563A4974}"/>
              </a:ext>
            </a:extLst>
          </p:cNvPr>
          <p:cNvSpPr>
            <a:spLocks noGrp="1"/>
          </p:cNvSpPr>
          <p:nvPr>
            <p:ph type="body" sz="quarter" idx="14" hasCustomPrompt="1"/>
          </p:nvPr>
        </p:nvSpPr>
        <p:spPr>
          <a:xfrm>
            <a:off x="0" y="258763"/>
            <a:ext cx="12192000" cy="215900"/>
          </a:xfrm>
        </p:spPr>
        <p:txBody>
          <a:bodyPr anchor="ctr" anchorCtr="0">
            <a:noAutofit/>
          </a:bodyPr>
          <a:lstStyle>
            <a:lvl1pPr marL="0" indent="0" algn="ctr">
              <a:buNone/>
              <a:defRPr sz="1200" b="1">
                <a:solidFill>
                  <a:srgbClr val="00293A"/>
                </a:solidFill>
              </a:defRPr>
            </a:lvl1pPr>
          </a:lstStyle>
          <a:p>
            <a:pPr lvl="0"/>
            <a:r>
              <a:rPr lang="en-US"/>
              <a:t>Click to edit the title</a:t>
            </a:r>
          </a:p>
        </p:txBody>
      </p:sp>
    </p:spTree>
    <p:extLst>
      <p:ext uri="{BB962C8B-B14F-4D97-AF65-F5344CB8AC3E}">
        <p14:creationId xmlns:p14="http://schemas.microsoft.com/office/powerpoint/2010/main" val="6621727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Glossar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E908DA-FDCF-2335-D5D1-699D979E7992}"/>
              </a:ext>
            </a:extLst>
          </p:cNvPr>
          <p:cNvSpPr>
            <a:spLocks noGrp="1"/>
          </p:cNvSpPr>
          <p:nvPr>
            <p:ph type="title" hasCustomPrompt="1"/>
          </p:nvPr>
        </p:nvSpPr>
        <p:spPr>
          <a:xfrm>
            <a:off x="491707" y="1605257"/>
            <a:ext cx="11208588" cy="813291"/>
          </a:xfrm>
        </p:spPr>
        <p:txBody>
          <a:bodyPr/>
          <a:lstStyle>
            <a:lvl1pPr>
              <a:tabLst>
                <a:tab pos="1828800" algn="l"/>
              </a:tabLst>
              <a:defRPr sz="3000"/>
            </a:lvl1pPr>
          </a:lstStyle>
          <a:p>
            <a:r>
              <a:rPr lang="en-US"/>
              <a:t>Click to add Glossary Title</a:t>
            </a:r>
          </a:p>
        </p:txBody>
      </p:sp>
      <p:sp>
        <p:nvSpPr>
          <p:cNvPr id="3" name="Content Placeholder 2">
            <a:extLst>
              <a:ext uri="{FF2B5EF4-FFF2-40B4-BE49-F238E27FC236}">
                <a16:creationId xmlns:a16="http://schemas.microsoft.com/office/drawing/2014/main" id="{F454FC0D-B93F-205F-C5DA-1897055B377F}"/>
              </a:ext>
            </a:extLst>
          </p:cNvPr>
          <p:cNvSpPr>
            <a:spLocks noGrp="1"/>
          </p:cNvSpPr>
          <p:nvPr>
            <p:ph idx="1" hasCustomPrompt="1"/>
          </p:nvPr>
        </p:nvSpPr>
        <p:spPr>
          <a:xfrm>
            <a:off x="491706" y="2410040"/>
            <a:ext cx="11208587" cy="3749219"/>
          </a:xfrm>
        </p:spPr>
        <p:txBody>
          <a:bodyPr/>
          <a:lstStyle>
            <a:lvl1pPr marL="0" indent="0">
              <a:buNone/>
              <a:tabLst>
                <a:tab pos="1828800" algn="l"/>
              </a:tabLst>
              <a:defRPr/>
            </a:lvl1pPr>
            <a:lvl2pPr marL="457200" indent="0">
              <a:buNone/>
              <a:defRPr/>
            </a:lvl2pPr>
          </a:lstStyle>
          <a:p>
            <a:pPr lvl="0"/>
            <a:r>
              <a:rPr lang="en-US"/>
              <a:t>Type acronym and click tab to add meaning</a:t>
            </a:r>
          </a:p>
        </p:txBody>
      </p:sp>
      <p:sp>
        <p:nvSpPr>
          <p:cNvPr id="4" name="Date Placeholder 3">
            <a:extLst>
              <a:ext uri="{FF2B5EF4-FFF2-40B4-BE49-F238E27FC236}">
                <a16:creationId xmlns:a16="http://schemas.microsoft.com/office/drawing/2014/main" id="{E8EA9B86-9559-31B8-5973-3727F1A722E9}"/>
              </a:ext>
            </a:extLst>
          </p:cNvPr>
          <p:cNvSpPr>
            <a:spLocks noGrp="1"/>
          </p:cNvSpPr>
          <p:nvPr>
            <p:ph type="dt" sz="half" idx="10"/>
          </p:nvPr>
        </p:nvSpPr>
        <p:spPr>
          <a:xfrm>
            <a:off x="491706" y="6356350"/>
            <a:ext cx="2546234" cy="365125"/>
          </a:xfrm>
        </p:spPr>
        <p:txBody>
          <a:bodyPr/>
          <a:lstStyle/>
          <a:p>
            <a:fld id="{86A641FD-2D0D-42AF-A033-C006991A1213}" type="datetime1">
              <a:rPr lang="en-US" smtClean="0"/>
              <a:t>4/16/2026</a:t>
            </a:fld>
            <a:endParaRPr lang="en-US" dirty="0"/>
          </a:p>
        </p:txBody>
      </p:sp>
      <p:sp>
        <p:nvSpPr>
          <p:cNvPr id="5" name="Footer Placeholder 4">
            <a:extLst>
              <a:ext uri="{FF2B5EF4-FFF2-40B4-BE49-F238E27FC236}">
                <a16:creationId xmlns:a16="http://schemas.microsoft.com/office/drawing/2014/main" id="{F277A6F3-8312-EE2F-0ABE-233CCB2BB63D}"/>
              </a:ext>
            </a:extLst>
          </p:cNvPr>
          <p:cNvSpPr>
            <a:spLocks noGrp="1"/>
          </p:cNvSpPr>
          <p:nvPr>
            <p:ph type="ftr" sz="quarter" idx="11"/>
          </p:nvPr>
        </p:nvSpPr>
        <p:spPr/>
        <p:txBody>
          <a:bodyPr/>
          <a:lstStyle/>
          <a:p>
            <a:r>
              <a:rPr lang="en-US" dirty="0"/>
              <a:t>UNCLASSIFIED</a:t>
            </a:r>
          </a:p>
        </p:txBody>
      </p:sp>
      <p:sp>
        <p:nvSpPr>
          <p:cNvPr id="6" name="Slide Number Placeholder 5">
            <a:extLst>
              <a:ext uri="{FF2B5EF4-FFF2-40B4-BE49-F238E27FC236}">
                <a16:creationId xmlns:a16="http://schemas.microsoft.com/office/drawing/2014/main" id="{CC3680F2-F5B2-C0A2-C7B0-8B776649CFE2}"/>
              </a:ext>
            </a:extLst>
          </p:cNvPr>
          <p:cNvSpPr>
            <a:spLocks noGrp="1"/>
          </p:cNvSpPr>
          <p:nvPr>
            <p:ph type="sldNum" sz="quarter" idx="12"/>
          </p:nvPr>
        </p:nvSpPr>
        <p:spPr>
          <a:xfrm>
            <a:off x="9154060" y="6356350"/>
            <a:ext cx="2532888" cy="365125"/>
          </a:xfrm>
        </p:spPr>
        <p:txBody>
          <a:bodyPr/>
          <a:lstStyle/>
          <a:p>
            <a:fld id="{92230763-09DA-4369-B759-4F3C13DCD774}" type="slidenum">
              <a:rPr lang="en-US" smtClean="0"/>
              <a:t>‹#›</a:t>
            </a:fld>
            <a:endParaRPr lang="en-US" dirty="0"/>
          </a:p>
        </p:txBody>
      </p:sp>
      <p:sp>
        <p:nvSpPr>
          <p:cNvPr id="7" name="Action Button: Blank 6">
            <a:hlinkClick r:id="" action="ppaction://hlinkshowjump?jump=lastslideviewed" highlightClick="1"/>
            <a:extLst>
              <a:ext uri="{FF2B5EF4-FFF2-40B4-BE49-F238E27FC236}">
                <a16:creationId xmlns:a16="http://schemas.microsoft.com/office/drawing/2014/main" id="{7D72CDAE-EEA8-A233-9649-B4D5ECD968D8}"/>
              </a:ext>
            </a:extLst>
          </p:cNvPr>
          <p:cNvSpPr/>
          <p:nvPr userDrawn="1"/>
        </p:nvSpPr>
        <p:spPr>
          <a:xfrm>
            <a:off x="11189494" y="258508"/>
            <a:ext cx="745332" cy="220123"/>
          </a:xfrm>
          <a:prstGeom prst="actionButtonBlank">
            <a:avLst/>
          </a:prstGeom>
          <a:solidFill>
            <a:srgbClr val="00293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t>Return</a:t>
            </a:r>
          </a:p>
        </p:txBody>
      </p:sp>
      <p:sp>
        <p:nvSpPr>
          <p:cNvPr id="10" name="Text Placeholder 8">
            <a:extLst>
              <a:ext uri="{FF2B5EF4-FFF2-40B4-BE49-F238E27FC236}">
                <a16:creationId xmlns:a16="http://schemas.microsoft.com/office/drawing/2014/main" id="{6A2F341B-9994-29A3-ED49-00DAEAAD3732}"/>
              </a:ext>
            </a:extLst>
          </p:cNvPr>
          <p:cNvSpPr>
            <a:spLocks noGrp="1"/>
          </p:cNvSpPr>
          <p:nvPr>
            <p:ph type="body" sz="quarter" idx="14" hasCustomPrompt="1"/>
          </p:nvPr>
        </p:nvSpPr>
        <p:spPr>
          <a:xfrm>
            <a:off x="0" y="258763"/>
            <a:ext cx="12192000" cy="215900"/>
          </a:xfrm>
        </p:spPr>
        <p:txBody>
          <a:bodyPr>
            <a:noAutofit/>
          </a:bodyPr>
          <a:lstStyle>
            <a:lvl1pPr marL="0" indent="0" algn="ctr">
              <a:buNone/>
              <a:defRPr sz="1200" b="1">
                <a:solidFill>
                  <a:srgbClr val="00293A"/>
                </a:solidFill>
              </a:defRPr>
            </a:lvl1pPr>
          </a:lstStyle>
          <a:p>
            <a:pPr lvl="0"/>
            <a:r>
              <a:rPr lang="en-US"/>
              <a:t>Click to edit the title</a:t>
            </a:r>
          </a:p>
        </p:txBody>
      </p:sp>
    </p:spTree>
    <p:extLst>
      <p:ext uri="{BB962C8B-B14F-4D97-AF65-F5344CB8AC3E}">
        <p14:creationId xmlns:p14="http://schemas.microsoft.com/office/powerpoint/2010/main" val="9722381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A2415C8-5027-CD3E-9625-6682EAA96104}"/>
              </a:ext>
            </a:extLst>
          </p:cNvPr>
          <p:cNvSpPr>
            <a:spLocks noGrp="1"/>
          </p:cNvSpPr>
          <p:nvPr>
            <p:ph type="dt" sz="half" idx="10"/>
          </p:nvPr>
        </p:nvSpPr>
        <p:spPr>
          <a:xfrm>
            <a:off x="500332" y="6356350"/>
            <a:ext cx="2537608" cy="365125"/>
          </a:xfrm>
        </p:spPr>
        <p:txBody>
          <a:bodyPr/>
          <a:lstStyle/>
          <a:p>
            <a:fld id="{B747A8A1-F4C9-4C57-BF46-8C2095F91DCD}" type="datetime1">
              <a:rPr lang="en-US" smtClean="0"/>
              <a:t>4/16/2026</a:t>
            </a:fld>
            <a:endParaRPr lang="en-US" dirty="0"/>
          </a:p>
        </p:txBody>
      </p:sp>
      <p:sp>
        <p:nvSpPr>
          <p:cNvPr id="3" name="Footer Placeholder 2">
            <a:extLst>
              <a:ext uri="{FF2B5EF4-FFF2-40B4-BE49-F238E27FC236}">
                <a16:creationId xmlns:a16="http://schemas.microsoft.com/office/drawing/2014/main" id="{91051BB6-C1C6-76D5-59DC-735A2EE020A8}"/>
              </a:ext>
            </a:extLst>
          </p:cNvPr>
          <p:cNvSpPr>
            <a:spLocks noGrp="1"/>
          </p:cNvSpPr>
          <p:nvPr>
            <p:ph type="ftr" sz="quarter" idx="11"/>
          </p:nvPr>
        </p:nvSpPr>
        <p:spPr/>
        <p:txBody>
          <a:bodyPr/>
          <a:lstStyle/>
          <a:p>
            <a:r>
              <a:rPr lang="en-US" dirty="0"/>
              <a:t>UNCLASSIFIED</a:t>
            </a:r>
          </a:p>
        </p:txBody>
      </p:sp>
      <p:sp>
        <p:nvSpPr>
          <p:cNvPr id="4" name="Slide Number Placeholder 3">
            <a:extLst>
              <a:ext uri="{FF2B5EF4-FFF2-40B4-BE49-F238E27FC236}">
                <a16:creationId xmlns:a16="http://schemas.microsoft.com/office/drawing/2014/main" id="{071A6A2B-E742-F147-2737-426192CFD12A}"/>
              </a:ext>
            </a:extLst>
          </p:cNvPr>
          <p:cNvSpPr>
            <a:spLocks noGrp="1"/>
          </p:cNvSpPr>
          <p:nvPr>
            <p:ph type="sldNum" sz="quarter" idx="12"/>
          </p:nvPr>
        </p:nvSpPr>
        <p:spPr>
          <a:xfrm>
            <a:off x="9154060" y="6356350"/>
            <a:ext cx="2532888" cy="365125"/>
          </a:xfrm>
        </p:spPr>
        <p:txBody>
          <a:bodyPr/>
          <a:lstStyle/>
          <a:p>
            <a:fld id="{92230763-09DA-4369-B759-4F3C13DCD774}" type="slidenum">
              <a:rPr lang="en-US" smtClean="0"/>
              <a:t>‹#›</a:t>
            </a:fld>
            <a:endParaRPr lang="en-US" dirty="0"/>
          </a:p>
        </p:txBody>
      </p:sp>
      <p:pic>
        <p:nvPicPr>
          <p:cNvPr id="5" name="Picture 4">
            <a:extLst>
              <a:ext uri="{FF2B5EF4-FFF2-40B4-BE49-F238E27FC236}">
                <a16:creationId xmlns:a16="http://schemas.microsoft.com/office/drawing/2014/main" id="{AE743D8C-7D60-D1FE-287C-36AD34CF07A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085547"/>
            <a:ext cx="12192000" cy="1016000"/>
          </a:xfrm>
          <a:prstGeom prst="rect">
            <a:avLst/>
          </a:prstGeom>
        </p:spPr>
      </p:pic>
      <p:sp>
        <p:nvSpPr>
          <p:cNvPr id="6" name="Rectangle 5">
            <a:extLst>
              <a:ext uri="{FF2B5EF4-FFF2-40B4-BE49-F238E27FC236}">
                <a16:creationId xmlns:a16="http://schemas.microsoft.com/office/drawing/2014/main" id="{524448E4-7EC0-839F-C912-BEFCC1F2DC64}"/>
              </a:ext>
            </a:extLst>
          </p:cNvPr>
          <p:cNvSpPr/>
          <p:nvPr userDrawn="1"/>
        </p:nvSpPr>
        <p:spPr>
          <a:xfrm>
            <a:off x="0" y="4384016"/>
            <a:ext cx="12192000" cy="597238"/>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8">
            <a:extLst>
              <a:ext uri="{FF2B5EF4-FFF2-40B4-BE49-F238E27FC236}">
                <a16:creationId xmlns:a16="http://schemas.microsoft.com/office/drawing/2014/main" id="{1A82A3F8-A83C-F018-AF6B-A613FF802BF8}"/>
              </a:ext>
            </a:extLst>
          </p:cNvPr>
          <p:cNvSpPr>
            <a:spLocks noGrp="1"/>
          </p:cNvSpPr>
          <p:nvPr>
            <p:ph type="body" sz="quarter" idx="14" hasCustomPrompt="1"/>
          </p:nvPr>
        </p:nvSpPr>
        <p:spPr>
          <a:xfrm>
            <a:off x="0" y="258763"/>
            <a:ext cx="12192000" cy="215900"/>
          </a:xfrm>
        </p:spPr>
        <p:txBody>
          <a:bodyPr>
            <a:noAutofit/>
          </a:bodyPr>
          <a:lstStyle>
            <a:lvl1pPr marL="0" indent="0" algn="ctr">
              <a:buNone/>
              <a:defRPr sz="1200" b="1">
                <a:solidFill>
                  <a:srgbClr val="00293A"/>
                </a:solidFill>
              </a:defRPr>
            </a:lvl1pPr>
          </a:lstStyle>
          <a:p>
            <a:pPr lvl="0"/>
            <a:r>
              <a:rPr lang="en-US"/>
              <a:t>Click to edit the title</a:t>
            </a:r>
          </a:p>
        </p:txBody>
      </p:sp>
    </p:spTree>
    <p:extLst>
      <p:ext uri="{BB962C8B-B14F-4D97-AF65-F5344CB8AC3E}">
        <p14:creationId xmlns:p14="http://schemas.microsoft.com/office/powerpoint/2010/main" val="375884053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D05818-40D6-A3FB-DB69-A66CD0672B35}"/>
              </a:ext>
            </a:extLst>
          </p:cNvPr>
          <p:cNvSpPr>
            <a:spLocks noGrp="1"/>
          </p:cNvSpPr>
          <p:nvPr>
            <p:ph type="title"/>
          </p:nvPr>
        </p:nvSpPr>
        <p:spPr>
          <a:xfrm>
            <a:off x="831850" y="1709739"/>
            <a:ext cx="10515600" cy="1146584"/>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51B8F56-9917-B2D3-0FEC-B33FD31B1DA7}"/>
              </a:ext>
            </a:extLst>
          </p:cNvPr>
          <p:cNvSpPr>
            <a:spLocks noGrp="1"/>
          </p:cNvSpPr>
          <p:nvPr>
            <p:ph type="body" idx="1"/>
          </p:nvPr>
        </p:nvSpPr>
        <p:spPr>
          <a:xfrm>
            <a:off x="831850" y="2958627"/>
            <a:ext cx="10515600" cy="1358850"/>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D150AFF-D446-E80D-C484-81D8B9340EAC}"/>
              </a:ext>
            </a:extLst>
          </p:cNvPr>
          <p:cNvSpPr>
            <a:spLocks noGrp="1"/>
          </p:cNvSpPr>
          <p:nvPr>
            <p:ph type="dt" sz="half" idx="10"/>
          </p:nvPr>
        </p:nvSpPr>
        <p:spPr>
          <a:xfrm>
            <a:off x="500332" y="6356350"/>
            <a:ext cx="2537608" cy="365125"/>
          </a:xfrm>
        </p:spPr>
        <p:txBody>
          <a:bodyPr/>
          <a:lstStyle/>
          <a:p>
            <a:fld id="{AE6966B9-88C7-4C18-8DAE-951CE5677ADC}" type="datetime1">
              <a:rPr lang="en-US" smtClean="0"/>
              <a:t>4/16/2026</a:t>
            </a:fld>
            <a:endParaRPr lang="en-US" dirty="0"/>
          </a:p>
        </p:txBody>
      </p:sp>
      <p:sp>
        <p:nvSpPr>
          <p:cNvPr id="5" name="Footer Placeholder 4">
            <a:extLst>
              <a:ext uri="{FF2B5EF4-FFF2-40B4-BE49-F238E27FC236}">
                <a16:creationId xmlns:a16="http://schemas.microsoft.com/office/drawing/2014/main" id="{0FEDF66D-594D-98A5-DC16-535095F0837C}"/>
              </a:ext>
            </a:extLst>
          </p:cNvPr>
          <p:cNvSpPr>
            <a:spLocks noGrp="1"/>
          </p:cNvSpPr>
          <p:nvPr>
            <p:ph type="ftr" sz="quarter" idx="11"/>
          </p:nvPr>
        </p:nvSpPr>
        <p:spPr/>
        <p:txBody>
          <a:bodyPr/>
          <a:lstStyle/>
          <a:p>
            <a:r>
              <a:rPr lang="en-US" dirty="0"/>
              <a:t>UNCLASSIFIED</a:t>
            </a:r>
          </a:p>
        </p:txBody>
      </p:sp>
      <p:sp>
        <p:nvSpPr>
          <p:cNvPr id="6" name="Slide Number Placeholder 5">
            <a:extLst>
              <a:ext uri="{FF2B5EF4-FFF2-40B4-BE49-F238E27FC236}">
                <a16:creationId xmlns:a16="http://schemas.microsoft.com/office/drawing/2014/main" id="{A4E3CEB8-06F9-D976-3D0B-C8042085A8B3}"/>
              </a:ext>
            </a:extLst>
          </p:cNvPr>
          <p:cNvSpPr>
            <a:spLocks noGrp="1"/>
          </p:cNvSpPr>
          <p:nvPr>
            <p:ph type="sldNum" sz="quarter" idx="12"/>
          </p:nvPr>
        </p:nvSpPr>
        <p:spPr>
          <a:xfrm>
            <a:off x="9154060" y="6356350"/>
            <a:ext cx="2532888" cy="365125"/>
          </a:xfrm>
        </p:spPr>
        <p:txBody>
          <a:bodyPr/>
          <a:lstStyle/>
          <a:p>
            <a:fld id="{92230763-09DA-4369-B759-4F3C13DCD774}" type="slidenum">
              <a:rPr lang="en-US" smtClean="0"/>
              <a:t>‹#›</a:t>
            </a:fld>
            <a:endParaRPr lang="en-US" dirty="0"/>
          </a:p>
        </p:txBody>
      </p:sp>
      <p:pic>
        <p:nvPicPr>
          <p:cNvPr id="7" name="Picture 6">
            <a:extLst>
              <a:ext uri="{FF2B5EF4-FFF2-40B4-BE49-F238E27FC236}">
                <a16:creationId xmlns:a16="http://schemas.microsoft.com/office/drawing/2014/main" id="{A88DB70B-E377-0420-F34D-FA573770AD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085547"/>
            <a:ext cx="12192000" cy="1016000"/>
          </a:xfrm>
          <a:prstGeom prst="rect">
            <a:avLst/>
          </a:prstGeom>
        </p:spPr>
      </p:pic>
      <p:sp>
        <p:nvSpPr>
          <p:cNvPr id="8" name="Rectangle 7">
            <a:extLst>
              <a:ext uri="{FF2B5EF4-FFF2-40B4-BE49-F238E27FC236}">
                <a16:creationId xmlns:a16="http://schemas.microsoft.com/office/drawing/2014/main" id="{8974ED30-27E8-FD84-0775-56DAC374886F}"/>
              </a:ext>
            </a:extLst>
          </p:cNvPr>
          <p:cNvSpPr/>
          <p:nvPr userDrawn="1"/>
        </p:nvSpPr>
        <p:spPr>
          <a:xfrm>
            <a:off x="0" y="4384016"/>
            <a:ext cx="12192000" cy="597238"/>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 Placeholder 8">
            <a:extLst>
              <a:ext uri="{FF2B5EF4-FFF2-40B4-BE49-F238E27FC236}">
                <a16:creationId xmlns:a16="http://schemas.microsoft.com/office/drawing/2014/main" id="{69D867F9-9F28-1211-0344-995D030CC142}"/>
              </a:ext>
            </a:extLst>
          </p:cNvPr>
          <p:cNvSpPr>
            <a:spLocks noGrp="1"/>
          </p:cNvSpPr>
          <p:nvPr>
            <p:ph type="body" sz="quarter" idx="14" hasCustomPrompt="1"/>
          </p:nvPr>
        </p:nvSpPr>
        <p:spPr>
          <a:xfrm>
            <a:off x="0" y="258763"/>
            <a:ext cx="12192000" cy="215900"/>
          </a:xfrm>
        </p:spPr>
        <p:txBody>
          <a:bodyPr>
            <a:noAutofit/>
          </a:bodyPr>
          <a:lstStyle>
            <a:lvl1pPr marL="0" indent="0" algn="ctr">
              <a:buNone/>
              <a:defRPr sz="1200" b="1">
                <a:solidFill>
                  <a:srgbClr val="00293A"/>
                </a:solidFill>
              </a:defRPr>
            </a:lvl1pPr>
          </a:lstStyle>
          <a:p>
            <a:pPr lvl="0"/>
            <a:r>
              <a:rPr lang="en-US"/>
              <a:t>Click to edit the title</a:t>
            </a:r>
          </a:p>
        </p:txBody>
      </p:sp>
    </p:spTree>
    <p:extLst>
      <p:ext uri="{BB962C8B-B14F-4D97-AF65-F5344CB8AC3E}">
        <p14:creationId xmlns:p14="http://schemas.microsoft.com/office/powerpoint/2010/main" val="28567346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earning Objectiv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CA6EDCC3-7D66-958B-66B8-A2D27ABF1CB6}"/>
              </a:ext>
            </a:extLst>
          </p:cNvPr>
          <p:cNvSpPr>
            <a:spLocks noGrp="1"/>
          </p:cNvSpPr>
          <p:nvPr>
            <p:ph type="dt" sz="half" idx="10"/>
          </p:nvPr>
        </p:nvSpPr>
        <p:spPr/>
        <p:txBody>
          <a:bodyPr/>
          <a:lstStyle/>
          <a:p>
            <a:fld id="{968B1CFF-4006-4E64-88B8-712B12C49315}" type="datetime1">
              <a:rPr lang="en-US" smtClean="0"/>
              <a:t>4/16/2026</a:t>
            </a:fld>
            <a:endParaRPr lang="en-US" dirty="0"/>
          </a:p>
        </p:txBody>
      </p:sp>
      <p:sp>
        <p:nvSpPr>
          <p:cNvPr id="4" name="Footer Placeholder 3">
            <a:extLst>
              <a:ext uri="{FF2B5EF4-FFF2-40B4-BE49-F238E27FC236}">
                <a16:creationId xmlns:a16="http://schemas.microsoft.com/office/drawing/2014/main" id="{8A888ECB-ADE2-7478-5646-2CE8499C95E8}"/>
              </a:ext>
            </a:extLst>
          </p:cNvPr>
          <p:cNvSpPr>
            <a:spLocks noGrp="1"/>
          </p:cNvSpPr>
          <p:nvPr>
            <p:ph type="ftr" sz="quarter" idx="11"/>
          </p:nvPr>
        </p:nvSpPr>
        <p:spPr/>
        <p:txBody>
          <a:bodyPr/>
          <a:lstStyle/>
          <a:p>
            <a:r>
              <a:rPr lang="en-US" dirty="0"/>
              <a:t>UNCLASSIFIED</a:t>
            </a:r>
          </a:p>
        </p:txBody>
      </p:sp>
      <p:sp>
        <p:nvSpPr>
          <p:cNvPr id="5" name="Slide Number Placeholder 4">
            <a:extLst>
              <a:ext uri="{FF2B5EF4-FFF2-40B4-BE49-F238E27FC236}">
                <a16:creationId xmlns:a16="http://schemas.microsoft.com/office/drawing/2014/main" id="{66B56DF6-847F-BB6A-9FAE-49A77E5AD071}"/>
              </a:ext>
            </a:extLst>
          </p:cNvPr>
          <p:cNvSpPr>
            <a:spLocks noGrp="1"/>
          </p:cNvSpPr>
          <p:nvPr>
            <p:ph type="sldNum" sz="quarter" idx="12"/>
          </p:nvPr>
        </p:nvSpPr>
        <p:spPr/>
        <p:txBody>
          <a:bodyPr/>
          <a:lstStyle/>
          <a:p>
            <a:fld id="{92230763-09DA-4369-B759-4F3C13DCD774}" type="slidenum">
              <a:rPr lang="en-US" smtClean="0"/>
              <a:pPr/>
              <a:t>‹#›</a:t>
            </a:fld>
            <a:endParaRPr lang="en-US" dirty="0"/>
          </a:p>
        </p:txBody>
      </p:sp>
      <p:sp>
        <p:nvSpPr>
          <p:cNvPr id="7" name="Text Placeholder 6">
            <a:extLst>
              <a:ext uri="{FF2B5EF4-FFF2-40B4-BE49-F238E27FC236}">
                <a16:creationId xmlns:a16="http://schemas.microsoft.com/office/drawing/2014/main" id="{86EF53E9-FEE4-CCE3-2696-CEE50B69F236}"/>
              </a:ext>
            </a:extLst>
          </p:cNvPr>
          <p:cNvSpPr>
            <a:spLocks noGrp="1"/>
          </p:cNvSpPr>
          <p:nvPr>
            <p:ph type="body" sz="quarter" idx="13" hasCustomPrompt="1"/>
          </p:nvPr>
        </p:nvSpPr>
        <p:spPr>
          <a:xfrm>
            <a:off x="438912" y="1700784"/>
            <a:ext cx="11307762" cy="4210050"/>
          </a:xfrm>
        </p:spPr>
        <p:txBody>
          <a:bodyPr/>
          <a:lstStyle>
            <a:lvl1pPr marL="0" indent="0">
              <a:buNone/>
              <a:defRPr/>
            </a:lvl1pPr>
          </a:lstStyle>
          <a:p>
            <a:pPr lvl="0"/>
            <a:r>
              <a:rPr lang="en-US"/>
              <a:t>Click to add Terminal Learning Objective</a:t>
            </a:r>
          </a:p>
        </p:txBody>
      </p:sp>
      <p:sp>
        <p:nvSpPr>
          <p:cNvPr id="2" name="Text Placeholder 8">
            <a:extLst>
              <a:ext uri="{FF2B5EF4-FFF2-40B4-BE49-F238E27FC236}">
                <a16:creationId xmlns:a16="http://schemas.microsoft.com/office/drawing/2014/main" id="{C64BFD35-504F-31CA-4962-2E7068BE90BC}"/>
              </a:ext>
            </a:extLst>
          </p:cNvPr>
          <p:cNvSpPr>
            <a:spLocks noGrp="1"/>
          </p:cNvSpPr>
          <p:nvPr>
            <p:ph type="body" sz="quarter" idx="14" hasCustomPrompt="1"/>
          </p:nvPr>
        </p:nvSpPr>
        <p:spPr>
          <a:xfrm>
            <a:off x="0" y="258763"/>
            <a:ext cx="12192000" cy="215900"/>
          </a:xfrm>
        </p:spPr>
        <p:txBody>
          <a:bodyPr anchor="ctr" anchorCtr="0">
            <a:noAutofit/>
          </a:bodyPr>
          <a:lstStyle>
            <a:lvl1pPr marL="0" indent="0" algn="ctr">
              <a:buNone/>
              <a:defRPr sz="1200" b="1">
                <a:solidFill>
                  <a:srgbClr val="00293A"/>
                </a:solidFill>
              </a:defRPr>
            </a:lvl1pPr>
          </a:lstStyle>
          <a:p>
            <a:pPr lvl="0"/>
            <a:r>
              <a:rPr lang="en-US"/>
              <a:t>Click to edit the title</a:t>
            </a:r>
          </a:p>
        </p:txBody>
      </p:sp>
    </p:spTree>
    <p:extLst>
      <p:ext uri="{BB962C8B-B14F-4D97-AF65-F5344CB8AC3E}">
        <p14:creationId xmlns:p14="http://schemas.microsoft.com/office/powerpoint/2010/main" val="34634534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93EB7C-CB03-89A3-7B8F-653304801DC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EA008F4-C0FE-A04F-1316-40519194783B}"/>
              </a:ext>
            </a:extLst>
          </p:cNvPr>
          <p:cNvSpPr>
            <a:spLocks noGrp="1"/>
          </p:cNvSpPr>
          <p:nvPr>
            <p:ph type="dt" sz="half" idx="10"/>
          </p:nvPr>
        </p:nvSpPr>
        <p:spPr>
          <a:xfrm>
            <a:off x="517584" y="6356350"/>
            <a:ext cx="2520355" cy="365125"/>
          </a:xfrm>
        </p:spPr>
        <p:txBody>
          <a:bodyPr/>
          <a:lstStyle/>
          <a:p>
            <a:fld id="{14723AFA-9489-4BC8-8B40-71941F7392FC}" type="datetime1">
              <a:rPr lang="en-US" smtClean="0"/>
              <a:t>4/16/2026</a:t>
            </a:fld>
            <a:endParaRPr lang="en-US" dirty="0"/>
          </a:p>
        </p:txBody>
      </p:sp>
      <p:sp>
        <p:nvSpPr>
          <p:cNvPr id="4" name="Footer Placeholder 3">
            <a:extLst>
              <a:ext uri="{FF2B5EF4-FFF2-40B4-BE49-F238E27FC236}">
                <a16:creationId xmlns:a16="http://schemas.microsoft.com/office/drawing/2014/main" id="{A1D5F98F-195F-4717-2F0D-C833AEC95296}"/>
              </a:ext>
            </a:extLst>
          </p:cNvPr>
          <p:cNvSpPr>
            <a:spLocks noGrp="1"/>
          </p:cNvSpPr>
          <p:nvPr>
            <p:ph type="ftr" sz="quarter" idx="11"/>
          </p:nvPr>
        </p:nvSpPr>
        <p:spPr/>
        <p:txBody>
          <a:bodyPr/>
          <a:lstStyle/>
          <a:p>
            <a:r>
              <a:rPr lang="en-US" dirty="0"/>
              <a:t>UNCLASSIFIED</a:t>
            </a:r>
          </a:p>
        </p:txBody>
      </p:sp>
      <p:sp>
        <p:nvSpPr>
          <p:cNvPr id="5" name="Slide Number Placeholder 4">
            <a:extLst>
              <a:ext uri="{FF2B5EF4-FFF2-40B4-BE49-F238E27FC236}">
                <a16:creationId xmlns:a16="http://schemas.microsoft.com/office/drawing/2014/main" id="{968E8BCE-F264-0A98-BF9C-3FE25038EE7E}"/>
              </a:ext>
            </a:extLst>
          </p:cNvPr>
          <p:cNvSpPr>
            <a:spLocks noGrp="1"/>
          </p:cNvSpPr>
          <p:nvPr>
            <p:ph type="sldNum" sz="quarter" idx="12"/>
          </p:nvPr>
        </p:nvSpPr>
        <p:spPr>
          <a:xfrm>
            <a:off x="9154060" y="6356350"/>
            <a:ext cx="2532888" cy="365125"/>
          </a:xfrm>
        </p:spPr>
        <p:txBody>
          <a:bodyPr/>
          <a:lstStyle/>
          <a:p>
            <a:fld id="{92230763-09DA-4369-B759-4F3C13DCD774}" type="slidenum">
              <a:rPr lang="en-US" smtClean="0"/>
              <a:t>‹#›</a:t>
            </a:fld>
            <a:endParaRPr lang="en-US" dirty="0"/>
          </a:p>
        </p:txBody>
      </p:sp>
      <p:pic>
        <p:nvPicPr>
          <p:cNvPr id="6" name="Picture 5">
            <a:extLst>
              <a:ext uri="{FF2B5EF4-FFF2-40B4-BE49-F238E27FC236}">
                <a16:creationId xmlns:a16="http://schemas.microsoft.com/office/drawing/2014/main" id="{D7D1C29D-6094-2BFD-B1E1-89617B52E07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085547"/>
            <a:ext cx="12192000" cy="1016000"/>
          </a:xfrm>
          <a:prstGeom prst="rect">
            <a:avLst/>
          </a:prstGeom>
        </p:spPr>
      </p:pic>
      <p:sp>
        <p:nvSpPr>
          <p:cNvPr id="7" name="Rectangle 6">
            <a:extLst>
              <a:ext uri="{FF2B5EF4-FFF2-40B4-BE49-F238E27FC236}">
                <a16:creationId xmlns:a16="http://schemas.microsoft.com/office/drawing/2014/main" id="{E1BE6E9A-F824-49E6-8140-2AEF8F52CE5E}"/>
              </a:ext>
            </a:extLst>
          </p:cNvPr>
          <p:cNvSpPr/>
          <p:nvPr userDrawn="1"/>
        </p:nvSpPr>
        <p:spPr>
          <a:xfrm>
            <a:off x="0" y="4384016"/>
            <a:ext cx="12192000" cy="597238"/>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 Placeholder 8">
            <a:extLst>
              <a:ext uri="{FF2B5EF4-FFF2-40B4-BE49-F238E27FC236}">
                <a16:creationId xmlns:a16="http://schemas.microsoft.com/office/drawing/2014/main" id="{52E64E12-0840-99A5-D1C2-9A060240BE1E}"/>
              </a:ext>
            </a:extLst>
          </p:cNvPr>
          <p:cNvSpPr>
            <a:spLocks noGrp="1"/>
          </p:cNvSpPr>
          <p:nvPr>
            <p:ph type="body" sz="quarter" idx="14" hasCustomPrompt="1"/>
          </p:nvPr>
        </p:nvSpPr>
        <p:spPr>
          <a:xfrm>
            <a:off x="0" y="258763"/>
            <a:ext cx="12192000" cy="215900"/>
          </a:xfrm>
        </p:spPr>
        <p:txBody>
          <a:bodyPr>
            <a:noAutofit/>
          </a:bodyPr>
          <a:lstStyle>
            <a:lvl1pPr marL="0" indent="0" algn="ctr">
              <a:buNone/>
              <a:defRPr sz="1200" b="1">
                <a:solidFill>
                  <a:srgbClr val="00293A"/>
                </a:solidFill>
              </a:defRPr>
            </a:lvl1pPr>
          </a:lstStyle>
          <a:p>
            <a:pPr lvl="0"/>
            <a:r>
              <a:rPr lang="en-US"/>
              <a:t>Click to edit the title</a:t>
            </a:r>
          </a:p>
        </p:txBody>
      </p:sp>
    </p:spTree>
    <p:extLst>
      <p:ext uri="{BB962C8B-B14F-4D97-AF65-F5344CB8AC3E}">
        <p14:creationId xmlns:p14="http://schemas.microsoft.com/office/powerpoint/2010/main" val="35829296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Graphic Large Right">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12A609CC-C963-22EE-4680-2B61C50E79F0}"/>
              </a:ext>
            </a:extLst>
          </p:cNvPr>
          <p:cNvSpPr>
            <a:spLocks noGrp="1"/>
          </p:cNvSpPr>
          <p:nvPr>
            <p:ph type="dt" sz="half" idx="10"/>
          </p:nvPr>
        </p:nvSpPr>
        <p:spPr>
          <a:xfrm>
            <a:off x="503208" y="6356350"/>
            <a:ext cx="2534732" cy="365125"/>
          </a:xfrm>
        </p:spPr>
        <p:txBody>
          <a:bodyPr/>
          <a:lstStyle/>
          <a:p>
            <a:fld id="{CDF17356-DDAC-463D-8164-4E35BD9B730E}" type="datetime1">
              <a:rPr lang="en-US" smtClean="0"/>
              <a:t>4/16/2026</a:t>
            </a:fld>
            <a:endParaRPr lang="en-US" dirty="0"/>
          </a:p>
        </p:txBody>
      </p:sp>
      <p:sp>
        <p:nvSpPr>
          <p:cNvPr id="6" name="Footer Placeholder 5">
            <a:extLst>
              <a:ext uri="{FF2B5EF4-FFF2-40B4-BE49-F238E27FC236}">
                <a16:creationId xmlns:a16="http://schemas.microsoft.com/office/drawing/2014/main" id="{A36FDB8B-8907-0CA3-4AEF-7BC5E2ABE349}"/>
              </a:ext>
            </a:extLst>
          </p:cNvPr>
          <p:cNvSpPr>
            <a:spLocks noGrp="1"/>
          </p:cNvSpPr>
          <p:nvPr>
            <p:ph type="ftr" sz="quarter" idx="11"/>
          </p:nvPr>
        </p:nvSpPr>
        <p:spPr/>
        <p:txBody>
          <a:bodyPr/>
          <a:lstStyle/>
          <a:p>
            <a:r>
              <a:rPr lang="en-US" dirty="0"/>
              <a:t>UNCLASSIFIED</a:t>
            </a:r>
          </a:p>
        </p:txBody>
      </p:sp>
      <p:sp>
        <p:nvSpPr>
          <p:cNvPr id="7" name="Slide Number Placeholder 6">
            <a:extLst>
              <a:ext uri="{FF2B5EF4-FFF2-40B4-BE49-F238E27FC236}">
                <a16:creationId xmlns:a16="http://schemas.microsoft.com/office/drawing/2014/main" id="{D2285658-A443-8E24-41A7-00C6F4B0A145}"/>
              </a:ext>
            </a:extLst>
          </p:cNvPr>
          <p:cNvSpPr>
            <a:spLocks noGrp="1"/>
          </p:cNvSpPr>
          <p:nvPr>
            <p:ph type="sldNum" sz="quarter" idx="12"/>
          </p:nvPr>
        </p:nvSpPr>
        <p:spPr>
          <a:xfrm>
            <a:off x="9154060" y="6356350"/>
            <a:ext cx="2534732" cy="365125"/>
          </a:xfrm>
        </p:spPr>
        <p:txBody>
          <a:bodyPr/>
          <a:lstStyle/>
          <a:p>
            <a:fld id="{92230763-09DA-4369-B759-4F3C13DCD774}" type="slidenum">
              <a:rPr lang="en-US" smtClean="0"/>
              <a:t>‹#›</a:t>
            </a:fld>
            <a:endParaRPr lang="en-US" dirty="0"/>
          </a:p>
        </p:txBody>
      </p:sp>
      <p:sp>
        <p:nvSpPr>
          <p:cNvPr id="8" name="Text Placeholder 7">
            <a:extLst>
              <a:ext uri="{FF2B5EF4-FFF2-40B4-BE49-F238E27FC236}">
                <a16:creationId xmlns:a16="http://schemas.microsoft.com/office/drawing/2014/main" id="{09A8B1F3-66ED-3D40-61F2-9193BE944B5A}"/>
              </a:ext>
            </a:extLst>
          </p:cNvPr>
          <p:cNvSpPr>
            <a:spLocks noGrp="1"/>
          </p:cNvSpPr>
          <p:nvPr>
            <p:ph type="body" sz="quarter" idx="13"/>
          </p:nvPr>
        </p:nvSpPr>
        <p:spPr>
          <a:xfrm>
            <a:off x="438912" y="1700784"/>
            <a:ext cx="3535392"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8">
            <a:extLst>
              <a:ext uri="{FF2B5EF4-FFF2-40B4-BE49-F238E27FC236}">
                <a16:creationId xmlns:a16="http://schemas.microsoft.com/office/drawing/2014/main" id="{E58856A6-5826-A0EF-4451-6DF69A4D1935}"/>
              </a:ext>
            </a:extLst>
          </p:cNvPr>
          <p:cNvSpPr>
            <a:spLocks noGrp="1"/>
          </p:cNvSpPr>
          <p:nvPr>
            <p:ph type="body" sz="quarter" idx="14" hasCustomPrompt="1"/>
          </p:nvPr>
        </p:nvSpPr>
        <p:spPr>
          <a:xfrm>
            <a:off x="0" y="258763"/>
            <a:ext cx="12192000" cy="215900"/>
          </a:xfrm>
        </p:spPr>
        <p:txBody>
          <a:bodyPr anchor="ctr" anchorCtr="0">
            <a:noAutofit/>
          </a:bodyPr>
          <a:lstStyle>
            <a:lvl1pPr marL="0" indent="0" algn="ctr">
              <a:buNone/>
              <a:defRPr sz="1200" b="1">
                <a:solidFill>
                  <a:srgbClr val="00293A"/>
                </a:solidFill>
              </a:defRPr>
            </a:lvl1pPr>
          </a:lstStyle>
          <a:p>
            <a:pPr lvl="0"/>
            <a:r>
              <a:rPr lang="en-US"/>
              <a:t>Click to edit the title</a:t>
            </a:r>
          </a:p>
        </p:txBody>
      </p:sp>
      <p:sp>
        <p:nvSpPr>
          <p:cNvPr id="12" name="Picture Placeholder 11">
            <a:extLst>
              <a:ext uri="{FF2B5EF4-FFF2-40B4-BE49-F238E27FC236}">
                <a16:creationId xmlns:a16="http://schemas.microsoft.com/office/drawing/2014/main" id="{3CFCD236-ACBA-1BAA-C05A-0D88AD70ABCD}"/>
              </a:ext>
            </a:extLst>
          </p:cNvPr>
          <p:cNvSpPr>
            <a:spLocks noGrp="1"/>
          </p:cNvSpPr>
          <p:nvPr>
            <p:ph type="pic" sz="quarter" idx="16" hasCustomPrompt="1"/>
          </p:nvPr>
        </p:nvSpPr>
        <p:spPr>
          <a:xfrm>
            <a:off x="4443984" y="1700784"/>
            <a:ext cx="7315200" cy="4343400"/>
          </a:xfrm>
          <a:solidFill>
            <a:schemeClr val="tx1"/>
          </a:solidFill>
        </p:spPr>
        <p:txBody>
          <a:bodyPr anchor="ctr" anchorCtr="0"/>
          <a:lstStyle>
            <a:lvl1pPr marL="0" indent="0" algn="ctr">
              <a:buNone/>
              <a:defRPr>
                <a:solidFill>
                  <a:schemeClr val="bg1"/>
                </a:solidFill>
              </a:defRPr>
            </a:lvl1pPr>
          </a:lstStyle>
          <a:p>
            <a:r>
              <a:rPr lang="en-US" dirty="0"/>
              <a:t>GRAPHIC PLACEHOLDER</a:t>
            </a:r>
          </a:p>
        </p:txBody>
      </p:sp>
      <p:sp>
        <p:nvSpPr>
          <p:cNvPr id="13" name="Text Placeholder 10">
            <a:extLst>
              <a:ext uri="{FF2B5EF4-FFF2-40B4-BE49-F238E27FC236}">
                <a16:creationId xmlns:a16="http://schemas.microsoft.com/office/drawing/2014/main" id="{C953263A-4639-84C0-C3D8-4E58FC26278F}"/>
              </a:ext>
            </a:extLst>
          </p:cNvPr>
          <p:cNvSpPr>
            <a:spLocks noGrp="1"/>
          </p:cNvSpPr>
          <p:nvPr>
            <p:ph type="body" sz="quarter" idx="17"/>
          </p:nvPr>
        </p:nvSpPr>
        <p:spPr>
          <a:xfrm>
            <a:off x="2237225" y="640080"/>
            <a:ext cx="7600112" cy="704088"/>
          </a:xfrm>
        </p:spPr>
        <p:txBody>
          <a:bodyPr>
            <a:noAutofit/>
          </a:bodyPr>
          <a:lstStyle>
            <a:lvl1pPr marL="0" indent="0">
              <a:lnSpc>
                <a:spcPct val="100000"/>
              </a:lnSpc>
              <a:spcBef>
                <a:spcPts val="0"/>
              </a:spcBef>
              <a:buNone/>
              <a:defRPr sz="2000"/>
            </a:lvl1pPr>
            <a:lvl2pPr marL="457200" indent="0">
              <a:buNone/>
              <a:defRPr sz="2000"/>
            </a:lvl2pPr>
            <a:lvl3pPr>
              <a:defRPr sz="2000"/>
            </a:lvl3pPr>
            <a:lvl4pPr>
              <a:defRPr sz="2000"/>
            </a:lvl4pPr>
            <a:lvl5pPr>
              <a:defRPr sz="2000"/>
            </a:lvl5pPr>
          </a:lstStyle>
          <a:p>
            <a:pPr lvl="0"/>
            <a:r>
              <a:rPr lang="en-US"/>
              <a:t>Click to edit Master text styles</a:t>
            </a:r>
          </a:p>
        </p:txBody>
      </p:sp>
    </p:spTree>
    <p:extLst>
      <p:ext uri="{BB962C8B-B14F-4D97-AF65-F5344CB8AC3E}">
        <p14:creationId xmlns:p14="http://schemas.microsoft.com/office/powerpoint/2010/main" val="14400980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Graphic Right ">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C317023-71B7-F37D-0787-3276518D120F}"/>
              </a:ext>
            </a:extLst>
          </p:cNvPr>
          <p:cNvSpPr>
            <a:spLocks noGrp="1"/>
          </p:cNvSpPr>
          <p:nvPr>
            <p:ph sz="half" idx="1" hasCustomPrompt="1"/>
          </p:nvPr>
        </p:nvSpPr>
        <p:spPr>
          <a:xfrm>
            <a:off x="438912" y="1700784"/>
            <a:ext cx="5394960" cy="4343400"/>
          </a:xfrm>
        </p:spPr>
        <p:txBody>
          <a:bodyPr/>
          <a:lstStyle>
            <a:lvl1pPr marL="228600" indent="-228600">
              <a:buFont typeface="Arial" panose="020B0604020202020204" pitchFamily="34" charset="0"/>
              <a:buChar char="•"/>
              <a:defRPr/>
            </a:lvl1pPr>
          </a:lstStyle>
          <a:p>
            <a:pPr lvl="0"/>
            <a:r>
              <a:rPr lang="en-US"/>
              <a:t>Click to edit text</a:t>
            </a:r>
          </a:p>
        </p:txBody>
      </p:sp>
      <p:sp>
        <p:nvSpPr>
          <p:cNvPr id="5" name="Date Placeholder 4">
            <a:extLst>
              <a:ext uri="{FF2B5EF4-FFF2-40B4-BE49-F238E27FC236}">
                <a16:creationId xmlns:a16="http://schemas.microsoft.com/office/drawing/2014/main" id="{993E7148-EEA4-711D-9724-90E0016D35D9}"/>
              </a:ext>
            </a:extLst>
          </p:cNvPr>
          <p:cNvSpPr>
            <a:spLocks noGrp="1"/>
          </p:cNvSpPr>
          <p:nvPr>
            <p:ph type="dt" sz="half" idx="10"/>
          </p:nvPr>
        </p:nvSpPr>
        <p:spPr>
          <a:xfrm>
            <a:off x="461738" y="6356350"/>
            <a:ext cx="2576201" cy="365125"/>
          </a:xfrm>
        </p:spPr>
        <p:txBody>
          <a:bodyPr/>
          <a:lstStyle/>
          <a:p>
            <a:fld id="{8CD541F0-25FC-4FBF-9272-63B1092686D5}" type="datetime1">
              <a:rPr lang="en-US" smtClean="0"/>
              <a:t>4/16/2026</a:t>
            </a:fld>
            <a:endParaRPr lang="en-US" dirty="0"/>
          </a:p>
        </p:txBody>
      </p:sp>
      <p:sp>
        <p:nvSpPr>
          <p:cNvPr id="6" name="Footer Placeholder 5">
            <a:extLst>
              <a:ext uri="{FF2B5EF4-FFF2-40B4-BE49-F238E27FC236}">
                <a16:creationId xmlns:a16="http://schemas.microsoft.com/office/drawing/2014/main" id="{8A0C02B6-8700-A26B-0FF6-85F592692A60}"/>
              </a:ext>
            </a:extLst>
          </p:cNvPr>
          <p:cNvSpPr>
            <a:spLocks noGrp="1"/>
          </p:cNvSpPr>
          <p:nvPr>
            <p:ph type="ftr" sz="quarter" idx="11"/>
          </p:nvPr>
        </p:nvSpPr>
        <p:spPr/>
        <p:txBody>
          <a:bodyPr/>
          <a:lstStyle/>
          <a:p>
            <a:r>
              <a:rPr lang="en-US" dirty="0"/>
              <a:t>UNCLASSIFIED</a:t>
            </a:r>
          </a:p>
        </p:txBody>
      </p:sp>
      <p:sp>
        <p:nvSpPr>
          <p:cNvPr id="7" name="Slide Number Placeholder 6">
            <a:extLst>
              <a:ext uri="{FF2B5EF4-FFF2-40B4-BE49-F238E27FC236}">
                <a16:creationId xmlns:a16="http://schemas.microsoft.com/office/drawing/2014/main" id="{5ED00C34-D30A-2C21-B4D5-EA15200D78C0}"/>
              </a:ext>
            </a:extLst>
          </p:cNvPr>
          <p:cNvSpPr>
            <a:spLocks noGrp="1"/>
          </p:cNvSpPr>
          <p:nvPr>
            <p:ph type="sldNum" sz="quarter" idx="12"/>
          </p:nvPr>
        </p:nvSpPr>
        <p:spPr>
          <a:xfrm>
            <a:off x="9154060" y="6356350"/>
            <a:ext cx="2532888" cy="365125"/>
          </a:xfrm>
        </p:spPr>
        <p:txBody>
          <a:bodyPr/>
          <a:lstStyle/>
          <a:p>
            <a:fld id="{92230763-09DA-4369-B759-4F3C13DCD774}" type="slidenum">
              <a:rPr lang="en-US" smtClean="0"/>
              <a:t>‹#›</a:t>
            </a:fld>
            <a:endParaRPr lang="en-US" dirty="0"/>
          </a:p>
        </p:txBody>
      </p:sp>
      <p:sp>
        <p:nvSpPr>
          <p:cNvPr id="9" name="Text Placeholder 8">
            <a:extLst>
              <a:ext uri="{FF2B5EF4-FFF2-40B4-BE49-F238E27FC236}">
                <a16:creationId xmlns:a16="http://schemas.microsoft.com/office/drawing/2014/main" id="{3B544037-4A3E-5E16-C442-2B26E7D10949}"/>
              </a:ext>
            </a:extLst>
          </p:cNvPr>
          <p:cNvSpPr>
            <a:spLocks noGrp="1"/>
          </p:cNvSpPr>
          <p:nvPr>
            <p:ph type="body" sz="quarter" idx="14" hasCustomPrompt="1"/>
          </p:nvPr>
        </p:nvSpPr>
        <p:spPr>
          <a:xfrm>
            <a:off x="0" y="258763"/>
            <a:ext cx="12192000" cy="215900"/>
          </a:xfrm>
        </p:spPr>
        <p:txBody>
          <a:bodyPr anchor="ctr" anchorCtr="0">
            <a:noAutofit/>
          </a:bodyPr>
          <a:lstStyle>
            <a:lvl1pPr marL="0" indent="0" algn="ctr">
              <a:buNone/>
              <a:defRPr sz="1200" b="1">
                <a:solidFill>
                  <a:srgbClr val="00293A"/>
                </a:solidFill>
              </a:defRPr>
            </a:lvl1pPr>
          </a:lstStyle>
          <a:p>
            <a:pPr lvl="0"/>
            <a:r>
              <a:rPr lang="en-US"/>
              <a:t>Click to edit the title</a:t>
            </a:r>
          </a:p>
        </p:txBody>
      </p:sp>
      <p:sp>
        <p:nvSpPr>
          <p:cNvPr id="2" name="Picture Placeholder 11">
            <a:extLst>
              <a:ext uri="{FF2B5EF4-FFF2-40B4-BE49-F238E27FC236}">
                <a16:creationId xmlns:a16="http://schemas.microsoft.com/office/drawing/2014/main" id="{0C6A323F-73F7-2304-DE07-5C77F5C9555A}"/>
              </a:ext>
            </a:extLst>
          </p:cNvPr>
          <p:cNvSpPr>
            <a:spLocks noGrp="1"/>
          </p:cNvSpPr>
          <p:nvPr>
            <p:ph type="pic" sz="quarter" idx="16" hasCustomPrompt="1"/>
          </p:nvPr>
        </p:nvSpPr>
        <p:spPr>
          <a:xfrm>
            <a:off x="6272784" y="1700784"/>
            <a:ext cx="5486400" cy="4343400"/>
          </a:xfrm>
          <a:solidFill>
            <a:schemeClr val="tx1"/>
          </a:solidFill>
        </p:spPr>
        <p:txBody>
          <a:bodyPr anchor="ctr" anchorCtr="0"/>
          <a:lstStyle>
            <a:lvl1pPr marL="0" indent="0" algn="ctr">
              <a:buNone/>
              <a:defRPr>
                <a:solidFill>
                  <a:schemeClr val="bg1"/>
                </a:solidFill>
              </a:defRPr>
            </a:lvl1pPr>
          </a:lstStyle>
          <a:p>
            <a:r>
              <a:rPr lang="en-US" dirty="0"/>
              <a:t>GRAPHIC PLACEHOLDER</a:t>
            </a:r>
          </a:p>
        </p:txBody>
      </p:sp>
      <p:sp>
        <p:nvSpPr>
          <p:cNvPr id="4" name="Text Placeholder 10">
            <a:extLst>
              <a:ext uri="{FF2B5EF4-FFF2-40B4-BE49-F238E27FC236}">
                <a16:creationId xmlns:a16="http://schemas.microsoft.com/office/drawing/2014/main" id="{B04871BA-F9AE-CDC7-52A3-EC1A2A23390C}"/>
              </a:ext>
            </a:extLst>
          </p:cNvPr>
          <p:cNvSpPr>
            <a:spLocks noGrp="1"/>
          </p:cNvSpPr>
          <p:nvPr>
            <p:ph type="body" sz="quarter" idx="17"/>
          </p:nvPr>
        </p:nvSpPr>
        <p:spPr>
          <a:xfrm>
            <a:off x="2237225" y="640080"/>
            <a:ext cx="7600112" cy="704088"/>
          </a:xfrm>
        </p:spPr>
        <p:txBody>
          <a:bodyPr>
            <a:noAutofit/>
          </a:bodyPr>
          <a:lstStyle>
            <a:lvl1pPr marL="0" indent="0">
              <a:lnSpc>
                <a:spcPct val="100000"/>
              </a:lnSpc>
              <a:spcBef>
                <a:spcPts val="0"/>
              </a:spcBef>
              <a:buNone/>
              <a:defRPr sz="2000"/>
            </a:lvl1pPr>
            <a:lvl2pPr marL="457200" indent="0">
              <a:buNone/>
              <a:defRPr sz="2000"/>
            </a:lvl2pPr>
            <a:lvl3pPr>
              <a:defRPr sz="2000"/>
            </a:lvl3pPr>
            <a:lvl4pPr>
              <a:defRPr sz="2000"/>
            </a:lvl4pPr>
            <a:lvl5pPr>
              <a:defRPr sz="2000"/>
            </a:lvl5pPr>
          </a:lstStyle>
          <a:p>
            <a:pPr lvl="0"/>
            <a:r>
              <a:rPr lang="en-US"/>
              <a:t>Click to edit Master text styles</a:t>
            </a:r>
          </a:p>
        </p:txBody>
      </p:sp>
    </p:spTree>
    <p:extLst>
      <p:ext uri="{BB962C8B-B14F-4D97-AF65-F5344CB8AC3E}">
        <p14:creationId xmlns:p14="http://schemas.microsoft.com/office/powerpoint/2010/main" val="17416295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Full Size Graphic Medium">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C317023-71B7-F37D-0787-3276518D120F}"/>
              </a:ext>
            </a:extLst>
          </p:cNvPr>
          <p:cNvSpPr>
            <a:spLocks noGrp="1"/>
          </p:cNvSpPr>
          <p:nvPr>
            <p:ph sz="half" idx="1" hasCustomPrompt="1"/>
          </p:nvPr>
        </p:nvSpPr>
        <p:spPr>
          <a:xfrm>
            <a:off x="438912" y="1700784"/>
            <a:ext cx="11319278" cy="867318"/>
          </a:xfrm>
        </p:spPr>
        <p:txBody>
          <a:bodyPr/>
          <a:lstStyle>
            <a:lvl1pPr marL="0" indent="0">
              <a:buNone/>
              <a:defRPr/>
            </a:lvl1pPr>
          </a:lstStyle>
          <a:p>
            <a:pPr lvl="0"/>
            <a:r>
              <a:rPr lang="en-US"/>
              <a:t>Click to edit text</a:t>
            </a:r>
          </a:p>
        </p:txBody>
      </p:sp>
      <p:sp>
        <p:nvSpPr>
          <p:cNvPr id="5" name="Date Placeholder 4">
            <a:extLst>
              <a:ext uri="{FF2B5EF4-FFF2-40B4-BE49-F238E27FC236}">
                <a16:creationId xmlns:a16="http://schemas.microsoft.com/office/drawing/2014/main" id="{993E7148-EEA4-711D-9724-90E0016D35D9}"/>
              </a:ext>
            </a:extLst>
          </p:cNvPr>
          <p:cNvSpPr>
            <a:spLocks noGrp="1"/>
          </p:cNvSpPr>
          <p:nvPr>
            <p:ph type="dt" sz="half" idx="10"/>
          </p:nvPr>
        </p:nvSpPr>
        <p:spPr>
          <a:xfrm>
            <a:off x="461738" y="6356350"/>
            <a:ext cx="2576201" cy="365125"/>
          </a:xfrm>
        </p:spPr>
        <p:txBody>
          <a:bodyPr/>
          <a:lstStyle/>
          <a:p>
            <a:fld id="{8CD541F0-25FC-4FBF-9272-63B1092686D5}" type="datetime1">
              <a:rPr lang="en-US" smtClean="0"/>
              <a:t>4/16/2026</a:t>
            </a:fld>
            <a:endParaRPr lang="en-US" dirty="0"/>
          </a:p>
        </p:txBody>
      </p:sp>
      <p:sp>
        <p:nvSpPr>
          <p:cNvPr id="6" name="Footer Placeholder 5">
            <a:extLst>
              <a:ext uri="{FF2B5EF4-FFF2-40B4-BE49-F238E27FC236}">
                <a16:creationId xmlns:a16="http://schemas.microsoft.com/office/drawing/2014/main" id="{8A0C02B6-8700-A26B-0FF6-85F592692A60}"/>
              </a:ext>
            </a:extLst>
          </p:cNvPr>
          <p:cNvSpPr>
            <a:spLocks noGrp="1"/>
          </p:cNvSpPr>
          <p:nvPr>
            <p:ph type="ftr" sz="quarter" idx="11"/>
          </p:nvPr>
        </p:nvSpPr>
        <p:spPr/>
        <p:txBody>
          <a:bodyPr/>
          <a:lstStyle/>
          <a:p>
            <a:r>
              <a:rPr lang="en-US" dirty="0"/>
              <a:t>UNCLASSIFIED</a:t>
            </a:r>
          </a:p>
        </p:txBody>
      </p:sp>
      <p:sp>
        <p:nvSpPr>
          <p:cNvPr id="7" name="Slide Number Placeholder 6">
            <a:extLst>
              <a:ext uri="{FF2B5EF4-FFF2-40B4-BE49-F238E27FC236}">
                <a16:creationId xmlns:a16="http://schemas.microsoft.com/office/drawing/2014/main" id="{5ED00C34-D30A-2C21-B4D5-EA15200D78C0}"/>
              </a:ext>
            </a:extLst>
          </p:cNvPr>
          <p:cNvSpPr>
            <a:spLocks noGrp="1"/>
          </p:cNvSpPr>
          <p:nvPr>
            <p:ph type="sldNum" sz="quarter" idx="12"/>
          </p:nvPr>
        </p:nvSpPr>
        <p:spPr>
          <a:xfrm>
            <a:off x="9154060" y="6356350"/>
            <a:ext cx="2532888" cy="365125"/>
          </a:xfrm>
        </p:spPr>
        <p:txBody>
          <a:bodyPr/>
          <a:lstStyle/>
          <a:p>
            <a:fld id="{92230763-09DA-4369-B759-4F3C13DCD774}" type="slidenum">
              <a:rPr lang="en-US" smtClean="0"/>
              <a:t>‹#›</a:t>
            </a:fld>
            <a:endParaRPr lang="en-US" dirty="0"/>
          </a:p>
        </p:txBody>
      </p:sp>
      <p:sp>
        <p:nvSpPr>
          <p:cNvPr id="9" name="Text Placeholder 8">
            <a:extLst>
              <a:ext uri="{FF2B5EF4-FFF2-40B4-BE49-F238E27FC236}">
                <a16:creationId xmlns:a16="http://schemas.microsoft.com/office/drawing/2014/main" id="{3B544037-4A3E-5E16-C442-2B26E7D10949}"/>
              </a:ext>
            </a:extLst>
          </p:cNvPr>
          <p:cNvSpPr>
            <a:spLocks noGrp="1"/>
          </p:cNvSpPr>
          <p:nvPr>
            <p:ph type="body" sz="quarter" idx="14" hasCustomPrompt="1"/>
          </p:nvPr>
        </p:nvSpPr>
        <p:spPr>
          <a:xfrm>
            <a:off x="0" y="258763"/>
            <a:ext cx="12192000" cy="215900"/>
          </a:xfrm>
        </p:spPr>
        <p:txBody>
          <a:bodyPr anchor="ctr" anchorCtr="0">
            <a:noAutofit/>
          </a:bodyPr>
          <a:lstStyle>
            <a:lvl1pPr marL="0" indent="0" algn="ctr">
              <a:buNone/>
              <a:defRPr sz="1200" b="1">
                <a:solidFill>
                  <a:srgbClr val="00293A"/>
                </a:solidFill>
              </a:defRPr>
            </a:lvl1pPr>
          </a:lstStyle>
          <a:p>
            <a:pPr lvl="0"/>
            <a:r>
              <a:rPr lang="en-US"/>
              <a:t>Click to edit the title</a:t>
            </a:r>
          </a:p>
        </p:txBody>
      </p:sp>
      <p:sp>
        <p:nvSpPr>
          <p:cNvPr id="2" name="Picture Placeholder 11">
            <a:extLst>
              <a:ext uri="{FF2B5EF4-FFF2-40B4-BE49-F238E27FC236}">
                <a16:creationId xmlns:a16="http://schemas.microsoft.com/office/drawing/2014/main" id="{7264DBBB-5B10-087E-7120-3238DBAD09B1}"/>
              </a:ext>
            </a:extLst>
          </p:cNvPr>
          <p:cNvSpPr>
            <a:spLocks noGrp="1"/>
          </p:cNvSpPr>
          <p:nvPr>
            <p:ph type="pic" sz="quarter" idx="16" hasCustomPrompt="1"/>
          </p:nvPr>
        </p:nvSpPr>
        <p:spPr>
          <a:xfrm>
            <a:off x="438912" y="2752344"/>
            <a:ext cx="11320272" cy="3291840"/>
          </a:xfrm>
          <a:solidFill>
            <a:schemeClr val="tx1"/>
          </a:solidFill>
        </p:spPr>
        <p:txBody>
          <a:bodyPr anchor="ctr" anchorCtr="0"/>
          <a:lstStyle>
            <a:lvl1pPr marL="0" indent="0" algn="ctr">
              <a:buNone/>
              <a:defRPr>
                <a:solidFill>
                  <a:schemeClr val="bg1"/>
                </a:solidFill>
              </a:defRPr>
            </a:lvl1pPr>
          </a:lstStyle>
          <a:p>
            <a:r>
              <a:rPr lang="en-US" dirty="0"/>
              <a:t>GRAPHIC PLACEHOLDER</a:t>
            </a:r>
          </a:p>
        </p:txBody>
      </p:sp>
      <p:sp>
        <p:nvSpPr>
          <p:cNvPr id="8" name="Text Placeholder 10">
            <a:extLst>
              <a:ext uri="{FF2B5EF4-FFF2-40B4-BE49-F238E27FC236}">
                <a16:creationId xmlns:a16="http://schemas.microsoft.com/office/drawing/2014/main" id="{A0ACEA95-F3DF-8618-38A4-BFA3ACCA4783}"/>
              </a:ext>
            </a:extLst>
          </p:cNvPr>
          <p:cNvSpPr>
            <a:spLocks noGrp="1"/>
          </p:cNvSpPr>
          <p:nvPr>
            <p:ph type="body" sz="quarter" idx="17"/>
          </p:nvPr>
        </p:nvSpPr>
        <p:spPr>
          <a:xfrm>
            <a:off x="2237225" y="640080"/>
            <a:ext cx="7600112" cy="704088"/>
          </a:xfrm>
        </p:spPr>
        <p:txBody>
          <a:bodyPr>
            <a:noAutofit/>
          </a:bodyPr>
          <a:lstStyle>
            <a:lvl1pPr marL="0" indent="0">
              <a:lnSpc>
                <a:spcPct val="100000"/>
              </a:lnSpc>
              <a:spcBef>
                <a:spcPts val="0"/>
              </a:spcBef>
              <a:buNone/>
              <a:defRPr sz="2000"/>
            </a:lvl1pPr>
            <a:lvl2pPr marL="457200" indent="0">
              <a:buNone/>
              <a:defRPr sz="2000"/>
            </a:lvl2pPr>
            <a:lvl3pPr>
              <a:defRPr sz="2000"/>
            </a:lvl3pPr>
            <a:lvl4pPr>
              <a:defRPr sz="2000"/>
            </a:lvl4pPr>
            <a:lvl5pPr>
              <a:defRPr sz="2000"/>
            </a:lvl5pPr>
          </a:lstStyle>
          <a:p>
            <a:pPr lvl="0"/>
            <a:r>
              <a:rPr lang="en-US"/>
              <a:t>Click to edit Master text styles</a:t>
            </a:r>
          </a:p>
        </p:txBody>
      </p:sp>
    </p:spTree>
    <p:extLst>
      <p:ext uri="{BB962C8B-B14F-4D97-AF65-F5344CB8AC3E}">
        <p14:creationId xmlns:p14="http://schemas.microsoft.com/office/powerpoint/2010/main" val="5741579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ull Size Graphic">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993E7148-EEA4-711D-9724-90E0016D35D9}"/>
              </a:ext>
            </a:extLst>
          </p:cNvPr>
          <p:cNvSpPr>
            <a:spLocks noGrp="1"/>
          </p:cNvSpPr>
          <p:nvPr>
            <p:ph type="dt" sz="half" idx="10"/>
          </p:nvPr>
        </p:nvSpPr>
        <p:spPr>
          <a:xfrm>
            <a:off x="461738" y="6356350"/>
            <a:ext cx="2576201" cy="365125"/>
          </a:xfrm>
        </p:spPr>
        <p:txBody>
          <a:bodyPr/>
          <a:lstStyle/>
          <a:p>
            <a:fld id="{8CD541F0-25FC-4FBF-9272-63B1092686D5}" type="datetime1">
              <a:rPr lang="en-US" smtClean="0"/>
              <a:t>4/16/2026</a:t>
            </a:fld>
            <a:endParaRPr lang="en-US" dirty="0"/>
          </a:p>
        </p:txBody>
      </p:sp>
      <p:sp>
        <p:nvSpPr>
          <p:cNvPr id="6" name="Footer Placeholder 5">
            <a:extLst>
              <a:ext uri="{FF2B5EF4-FFF2-40B4-BE49-F238E27FC236}">
                <a16:creationId xmlns:a16="http://schemas.microsoft.com/office/drawing/2014/main" id="{8A0C02B6-8700-A26B-0FF6-85F592692A60}"/>
              </a:ext>
            </a:extLst>
          </p:cNvPr>
          <p:cNvSpPr>
            <a:spLocks noGrp="1"/>
          </p:cNvSpPr>
          <p:nvPr>
            <p:ph type="ftr" sz="quarter" idx="11"/>
          </p:nvPr>
        </p:nvSpPr>
        <p:spPr/>
        <p:txBody>
          <a:bodyPr/>
          <a:lstStyle/>
          <a:p>
            <a:r>
              <a:rPr lang="en-US" dirty="0"/>
              <a:t>UNCLASSIFIED</a:t>
            </a:r>
          </a:p>
        </p:txBody>
      </p:sp>
      <p:sp>
        <p:nvSpPr>
          <p:cNvPr id="7" name="Slide Number Placeholder 6">
            <a:extLst>
              <a:ext uri="{FF2B5EF4-FFF2-40B4-BE49-F238E27FC236}">
                <a16:creationId xmlns:a16="http://schemas.microsoft.com/office/drawing/2014/main" id="{5ED00C34-D30A-2C21-B4D5-EA15200D78C0}"/>
              </a:ext>
            </a:extLst>
          </p:cNvPr>
          <p:cNvSpPr>
            <a:spLocks noGrp="1"/>
          </p:cNvSpPr>
          <p:nvPr>
            <p:ph type="sldNum" sz="quarter" idx="12"/>
          </p:nvPr>
        </p:nvSpPr>
        <p:spPr>
          <a:xfrm>
            <a:off x="9154060" y="6356350"/>
            <a:ext cx="2532888" cy="365125"/>
          </a:xfrm>
        </p:spPr>
        <p:txBody>
          <a:bodyPr/>
          <a:lstStyle/>
          <a:p>
            <a:fld id="{92230763-09DA-4369-B759-4F3C13DCD774}" type="slidenum">
              <a:rPr lang="en-US" smtClean="0"/>
              <a:t>‹#›</a:t>
            </a:fld>
            <a:endParaRPr lang="en-US" dirty="0"/>
          </a:p>
        </p:txBody>
      </p:sp>
      <p:sp>
        <p:nvSpPr>
          <p:cNvPr id="9" name="Text Placeholder 8">
            <a:extLst>
              <a:ext uri="{FF2B5EF4-FFF2-40B4-BE49-F238E27FC236}">
                <a16:creationId xmlns:a16="http://schemas.microsoft.com/office/drawing/2014/main" id="{3B544037-4A3E-5E16-C442-2B26E7D10949}"/>
              </a:ext>
            </a:extLst>
          </p:cNvPr>
          <p:cNvSpPr>
            <a:spLocks noGrp="1"/>
          </p:cNvSpPr>
          <p:nvPr>
            <p:ph type="body" sz="quarter" idx="14" hasCustomPrompt="1"/>
          </p:nvPr>
        </p:nvSpPr>
        <p:spPr>
          <a:xfrm>
            <a:off x="0" y="258763"/>
            <a:ext cx="12192000" cy="215900"/>
          </a:xfrm>
        </p:spPr>
        <p:txBody>
          <a:bodyPr anchor="ctr" anchorCtr="0">
            <a:noAutofit/>
          </a:bodyPr>
          <a:lstStyle>
            <a:lvl1pPr marL="0" indent="0" algn="ctr">
              <a:buNone/>
              <a:defRPr sz="1200" b="1">
                <a:solidFill>
                  <a:srgbClr val="00293A"/>
                </a:solidFill>
              </a:defRPr>
            </a:lvl1pPr>
          </a:lstStyle>
          <a:p>
            <a:pPr lvl="0"/>
            <a:r>
              <a:rPr lang="en-US"/>
              <a:t>Click to edit the title</a:t>
            </a:r>
          </a:p>
        </p:txBody>
      </p:sp>
      <p:sp>
        <p:nvSpPr>
          <p:cNvPr id="2" name="Picture Placeholder 11">
            <a:extLst>
              <a:ext uri="{FF2B5EF4-FFF2-40B4-BE49-F238E27FC236}">
                <a16:creationId xmlns:a16="http://schemas.microsoft.com/office/drawing/2014/main" id="{D060EBA4-132C-A7E3-A83E-DE265CBC4C7C}"/>
              </a:ext>
            </a:extLst>
          </p:cNvPr>
          <p:cNvSpPr>
            <a:spLocks noGrp="1"/>
          </p:cNvSpPr>
          <p:nvPr>
            <p:ph type="pic" sz="quarter" idx="16" hasCustomPrompt="1"/>
          </p:nvPr>
        </p:nvSpPr>
        <p:spPr>
          <a:xfrm>
            <a:off x="438912" y="1700784"/>
            <a:ext cx="11320272" cy="4343400"/>
          </a:xfrm>
          <a:solidFill>
            <a:schemeClr val="tx1"/>
          </a:solidFill>
        </p:spPr>
        <p:txBody>
          <a:bodyPr anchor="ctr" anchorCtr="0"/>
          <a:lstStyle>
            <a:lvl1pPr marL="0" indent="0" algn="ctr">
              <a:buNone/>
              <a:defRPr>
                <a:solidFill>
                  <a:schemeClr val="bg1"/>
                </a:solidFill>
              </a:defRPr>
            </a:lvl1pPr>
          </a:lstStyle>
          <a:p>
            <a:r>
              <a:rPr lang="en-US" dirty="0"/>
              <a:t>GRAPHIC PLACEHOLDER</a:t>
            </a:r>
          </a:p>
        </p:txBody>
      </p:sp>
      <p:sp>
        <p:nvSpPr>
          <p:cNvPr id="4" name="Text Placeholder 10">
            <a:extLst>
              <a:ext uri="{FF2B5EF4-FFF2-40B4-BE49-F238E27FC236}">
                <a16:creationId xmlns:a16="http://schemas.microsoft.com/office/drawing/2014/main" id="{8F23B25E-A73A-421A-2456-26F4525F0424}"/>
              </a:ext>
            </a:extLst>
          </p:cNvPr>
          <p:cNvSpPr>
            <a:spLocks noGrp="1"/>
          </p:cNvSpPr>
          <p:nvPr>
            <p:ph type="body" sz="quarter" idx="17"/>
          </p:nvPr>
        </p:nvSpPr>
        <p:spPr>
          <a:xfrm>
            <a:off x="2237225" y="640080"/>
            <a:ext cx="7600112" cy="704088"/>
          </a:xfrm>
        </p:spPr>
        <p:txBody>
          <a:bodyPr>
            <a:noAutofit/>
          </a:bodyPr>
          <a:lstStyle>
            <a:lvl1pPr marL="0" indent="0">
              <a:lnSpc>
                <a:spcPct val="100000"/>
              </a:lnSpc>
              <a:spcBef>
                <a:spcPts val="0"/>
              </a:spcBef>
              <a:buNone/>
              <a:defRPr sz="2000"/>
            </a:lvl1pPr>
            <a:lvl2pPr marL="457200" indent="0">
              <a:buNone/>
              <a:defRPr sz="2000"/>
            </a:lvl2pPr>
            <a:lvl3pPr>
              <a:defRPr sz="2000"/>
            </a:lvl3pPr>
            <a:lvl4pPr>
              <a:defRPr sz="2000"/>
            </a:lvl4pPr>
            <a:lvl5pPr>
              <a:defRPr sz="2000"/>
            </a:lvl5pPr>
          </a:lstStyle>
          <a:p>
            <a:pPr lvl="0"/>
            <a:r>
              <a:rPr lang="en-US"/>
              <a:t>Click to edit Master text styles</a:t>
            </a:r>
          </a:p>
        </p:txBody>
      </p:sp>
    </p:spTree>
    <p:extLst>
      <p:ext uri="{BB962C8B-B14F-4D97-AF65-F5344CB8AC3E}">
        <p14:creationId xmlns:p14="http://schemas.microsoft.com/office/powerpoint/2010/main" val="11483869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 Graphics">
    <p:spTree>
      <p:nvGrpSpPr>
        <p:cNvPr id="1" name=""/>
        <p:cNvGrpSpPr/>
        <p:nvPr/>
      </p:nvGrpSpPr>
      <p:grpSpPr>
        <a:xfrm>
          <a:off x="0" y="0"/>
          <a:ext cx="0" cy="0"/>
          <a:chOff x="0" y="0"/>
          <a:chExt cx="0" cy="0"/>
        </a:xfrm>
      </p:grpSpPr>
      <p:sp>
        <p:nvSpPr>
          <p:cNvPr id="2" name="Picture Placeholder 11">
            <a:extLst>
              <a:ext uri="{FF2B5EF4-FFF2-40B4-BE49-F238E27FC236}">
                <a16:creationId xmlns:a16="http://schemas.microsoft.com/office/drawing/2014/main" id="{4BA3AC7C-F021-5DC7-91AC-747679518336}"/>
              </a:ext>
            </a:extLst>
          </p:cNvPr>
          <p:cNvSpPr>
            <a:spLocks noGrp="1"/>
          </p:cNvSpPr>
          <p:nvPr>
            <p:ph type="pic" sz="quarter" idx="16" hasCustomPrompt="1"/>
          </p:nvPr>
        </p:nvSpPr>
        <p:spPr>
          <a:xfrm>
            <a:off x="438912" y="1700784"/>
            <a:ext cx="3200400" cy="2057400"/>
          </a:xfrm>
          <a:solidFill>
            <a:schemeClr val="tx1"/>
          </a:solidFill>
        </p:spPr>
        <p:txBody>
          <a:bodyPr anchor="ctr" anchorCtr="0"/>
          <a:lstStyle>
            <a:lvl1pPr marL="0" indent="0" algn="ctr">
              <a:buNone/>
              <a:defRPr>
                <a:solidFill>
                  <a:schemeClr val="bg1"/>
                </a:solidFill>
              </a:defRPr>
            </a:lvl1pPr>
          </a:lstStyle>
          <a:p>
            <a:r>
              <a:rPr lang="en-US" dirty="0"/>
              <a:t>GRAPHIC PLACEHOLDER</a:t>
            </a:r>
          </a:p>
        </p:txBody>
      </p:sp>
      <p:sp>
        <p:nvSpPr>
          <p:cNvPr id="3" name="Picture Placeholder 11">
            <a:extLst>
              <a:ext uri="{FF2B5EF4-FFF2-40B4-BE49-F238E27FC236}">
                <a16:creationId xmlns:a16="http://schemas.microsoft.com/office/drawing/2014/main" id="{F5FAE5D9-AA18-3DE7-EBB5-0870BE6D321F}"/>
              </a:ext>
            </a:extLst>
          </p:cNvPr>
          <p:cNvSpPr>
            <a:spLocks noGrp="1"/>
          </p:cNvSpPr>
          <p:nvPr>
            <p:ph type="pic" sz="quarter" idx="17" hasCustomPrompt="1"/>
          </p:nvPr>
        </p:nvSpPr>
        <p:spPr>
          <a:xfrm>
            <a:off x="4489318" y="1700784"/>
            <a:ext cx="3200400" cy="2057400"/>
          </a:xfrm>
          <a:solidFill>
            <a:schemeClr val="tx1"/>
          </a:solidFill>
        </p:spPr>
        <p:txBody>
          <a:bodyPr anchor="ctr" anchorCtr="0"/>
          <a:lstStyle>
            <a:lvl1pPr marL="0" indent="0" algn="ctr">
              <a:buNone/>
              <a:defRPr>
                <a:solidFill>
                  <a:schemeClr val="bg1"/>
                </a:solidFill>
              </a:defRPr>
            </a:lvl1pPr>
          </a:lstStyle>
          <a:p>
            <a:r>
              <a:rPr lang="en-US" dirty="0"/>
              <a:t>GRAPHIC PLACEHOLDER</a:t>
            </a:r>
          </a:p>
        </p:txBody>
      </p:sp>
      <p:sp>
        <p:nvSpPr>
          <p:cNvPr id="4" name="Picture Placeholder 11">
            <a:extLst>
              <a:ext uri="{FF2B5EF4-FFF2-40B4-BE49-F238E27FC236}">
                <a16:creationId xmlns:a16="http://schemas.microsoft.com/office/drawing/2014/main" id="{755D38E3-A57E-BFBC-1216-21185E38651F}"/>
              </a:ext>
            </a:extLst>
          </p:cNvPr>
          <p:cNvSpPr>
            <a:spLocks noGrp="1"/>
          </p:cNvSpPr>
          <p:nvPr>
            <p:ph type="pic" sz="quarter" idx="18" hasCustomPrompt="1"/>
          </p:nvPr>
        </p:nvSpPr>
        <p:spPr>
          <a:xfrm>
            <a:off x="8560574" y="1700784"/>
            <a:ext cx="3200400" cy="2057400"/>
          </a:xfrm>
          <a:solidFill>
            <a:schemeClr val="tx1"/>
          </a:solidFill>
        </p:spPr>
        <p:txBody>
          <a:bodyPr anchor="ctr" anchorCtr="0"/>
          <a:lstStyle>
            <a:lvl1pPr marL="0" indent="0" algn="ctr">
              <a:buNone/>
              <a:defRPr>
                <a:solidFill>
                  <a:schemeClr val="bg1"/>
                </a:solidFill>
              </a:defRPr>
            </a:lvl1pPr>
          </a:lstStyle>
          <a:p>
            <a:r>
              <a:rPr lang="en-US" dirty="0"/>
              <a:t>GRAPHIC PLACEHOLDER</a:t>
            </a:r>
          </a:p>
        </p:txBody>
      </p:sp>
      <p:sp>
        <p:nvSpPr>
          <p:cNvPr id="8" name="Picture Placeholder 11">
            <a:extLst>
              <a:ext uri="{FF2B5EF4-FFF2-40B4-BE49-F238E27FC236}">
                <a16:creationId xmlns:a16="http://schemas.microsoft.com/office/drawing/2014/main" id="{CDD10D4F-493F-A155-DC43-64BA3A71A1A3}"/>
              </a:ext>
            </a:extLst>
          </p:cNvPr>
          <p:cNvSpPr>
            <a:spLocks noGrp="1"/>
          </p:cNvSpPr>
          <p:nvPr>
            <p:ph type="pic" sz="quarter" idx="19" hasCustomPrompt="1"/>
          </p:nvPr>
        </p:nvSpPr>
        <p:spPr>
          <a:xfrm>
            <a:off x="438912" y="3985749"/>
            <a:ext cx="3200400" cy="2057400"/>
          </a:xfrm>
          <a:solidFill>
            <a:schemeClr val="tx1"/>
          </a:solidFill>
        </p:spPr>
        <p:txBody>
          <a:bodyPr anchor="ctr" anchorCtr="0"/>
          <a:lstStyle>
            <a:lvl1pPr marL="0" indent="0" algn="ctr">
              <a:buNone/>
              <a:defRPr>
                <a:solidFill>
                  <a:schemeClr val="bg1"/>
                </a:solidFill>
              </a:defRPr>
            </a:lvl1pPr>
          </a:lstStyle>
          <a:p>
            <a:r>
              <a:rPr lang="en-US" dirty="0"/>
              <a:t>GRAPHIC PLACEHOLDER</a:t>
            </a:r>
          </a:p>
        </p:txBody>
      </p:sp>
      <p:sp>
        <p:nvSpPr>
          <p:cNvPr id="10" name="Picture Placeholder 11">
            <a:extLst>
              <a:ext uri="{FF2B5EF4-FFF2-40B4-BE49-F238E27FC236}">
                <a16:creationId xmlns:a16="http://schemas.microsoft.com/office/drawing/2014/main" id="{37319367-0AB0-B3CF-E362-0C3BCA9D0980}"/>
              </a:ext>
            </a:extLst>
          </p:cNvPr>
          <p:cNvSpPr>
            <a:spLocks noGrp="1"/>
          </p:cNvSpPr>
          <p:nvPr>
            <p:ph type="pic" sz="quarter" idx="20" hasCustomPrompt="1"/>
          </p:nvPr>
        </p:nvSpPr>
        <p:spPr>
          <a:xfrm>
            <a:off x="4489318" y="3985749"/>
            <a:ext cx="3200400" cy="2057400"/>
          </a:xfrm>
          <a:solidFill>
            <a:schemeClr val="tx1"/>
          </a:solidFill>
        </p:spPr>
        <p:txBody>
          <a:bodyPr anchor="ctr" anchorCtr="0"/>
          <a:lstStyle>
            <a:lvl1pPr marL="0" indent="0" algn="ctr">
              <a:buNone/>
              <a:defRPr>
                <a:solidFill>
                  <a:schemeClr val="bg1"/>
                </a:solidFill>
              </a:defRPr>
            </a:lvl1pPr>
          </a:lstStyle>
          <a:p>
            <a:r>
              <a:rPr lang="en-US" dirty="0"/>
              <a:t>GRAPHIC PLACEHOLDER</a:t>
            </a:r>
          </a:p>
        </p:txBody>
      </p:sp>
      <p:sp>
        <p:nvSpPr>
          <p:cNvPr id="11" name="Picture Placeholder 11">
            <a:extLst>
              <a:ext uri="{FF2B5EF4-FFF2-40B4-BE49-F238E27FC236}">
                <a16:creationId xmlns:a16="http://schemas.microsoft.com/office/drawing/2014/main" id="{9C492700-2D46-62A0-C52A-99FF4C302B4A}"/>
              </a:ext>
            </a:extLst>
          </p:cNvPr>
          <p:cNvSpPr>
            <a:spLocks noGrp="1"/>
          </p:cNvSpPr>
          <p:nvPr>
            <p:ph type="pic" sz="quarter" idx="21" hasCustomPrompt="1"/>
          </p:nvPr>
        </p:nvSpPr>
        <p:spPr>
          <a:xfrm>
            <a:off x="8558784" y="3985749"/>
            <a:ext cx="3200400" cy="2057400"/>
          </a:xfrm>
          <a:solidFill>
            <a:schemeClr val="tx1"/>
          </a:solidFill>
        </p:spPr>
        <p:txBody>
          <a:bodyPr anchor="ctr" anchorCtr="0"/>
          <a:lstStyle>
            <a:lvl1pPr marL="0" indent="0" algn="ctr">
              <a:buNone/>
              <a:defRPr>
                <a:solidFill>
                  <a:schemeClr val="bg1"/>
                </a:solidFill>
              </a:defRPr>
            </a:lvl1pPr>
          </a:lstStyle>
          <a:p>
            <a:r>
              <a:rPr lang="en-US" dirty="0"/>
              <a:t>GRAPHIC PLACEHOLDER</a:t>
            </a:r>
          </a:p>
        </p:txBody>
      </p:sp>
      <p:sp>
        <p:nvSpPr>
          <p:cNvPr id="5" name="Date Placeholder 4">
            <a:extLst>
              <a:ext uri="{FF2B5EF4-FFF2-40B4-BE49-F238E27FC236}">
                <a16:creationId xmlns:a16="http://schemas.microsoft.com/office/drawing/2014/main" id="{993E7148-EEA4-711D-9724-90E0016D35D9}"/>
              </a:ext>
            </a:extLst>
          </p:cNvPr>
          <p:cNvSpPr>
            <a:spLocks noGrp="1"/>
          </p:cNvSpPr>
          <p:nvPr>
            <p:ph type="dt" sz="half" idx="10"/>
          </p:nvPr>
        </p:nvSpPr>
        <p:spPr>
          <a:xfrm>
            <a:off x="461738" y="6356350"/>
            <a:ext cx="2576201" cy="365125"/>
          </a:xfrm>
        </p:spPr>
        <p:txBody>
          <a:bodyPr/>
          <a:lstStyle/>
          <a:p>
            <a:fld id="{8CD541F0-25FC-4FBF-9272-63B1092686D5}" type="datetime1">
              <a:rPr lang="en-US" smtClean="0"/>
              <a:t>4/16/2026</a:t>
            </a:fld>
            <a:endParaRPr lang="en-US" dirty="0"/>
          </a:p>
        </p:txBody>
      </p:sp>
      <p:sp>
        <p:nvSpPr>
          <p:cNvPr id="6" name="Footer Placeholder 5">
            <a:extLst>
              <a:ext uri="{FF2B5EF4-FFF2-40B4-BE49-F238E27FC236}">
                <a16:creationId xmlns:a16="http://schemas.microsoft.com/office/drawing/2014/main" id="{8A0C02B6-8700-A26B-0FF6-85F592692A60}"/>
              </a:ext>
            </a:extLst>
          </p:cNvPr>
          <p:cNvSpPr>
            <a:spLocks noGrp="1"/>
          </p:cNvSpPr>
          <p:nvPr>
            <p:ph type="ftr" sz="quarter" idx="11"/>
          </p:nvPr>
        </p:nvSpPr>
        <p:spPr/>
        <p:txBody>
          <a:bodyPr/>
          <a:lstStyle/>
          <a:p>
            <a:r>
              <a:rPr lang="en-US" dirty="0"/>
              <a:t>UNCLASSIFIED</a:t>
            </a:r>
          </a:p>
        </p:txBody>
      </p:sp>
      <p:sp>
        <p:nvSpPr>
          <p:cNvPr id="7" name="Slide Number Placeholder 6">
            <a:extLst>
              <a:ext uri="{FF2B5EF4-FFF2-40B4-BE49-F238E27FC236}">
                <a16:creationId xmlns:a16="http://schemas.microsoft.com/office/drawing/2014/main" id="{5ED00C34-D30A-2C21-B4D5-EA15200D78C0}"/>
              </a:ext>
            </a:extLst>
          </p:cNvPr>
          <p:cNvSpPr>
            <a:spLocks noGrp="1"/>
          </p:cNvSpPr>
          <p:nvPr>
            <p:ph type="sldNum" sz="quarter" idx="12"/>
          </p:nvPr>
        </p:nvSpPr>
        <p:spPr>
          <a:xfrm>
            <a:off x="9154060" y="6356350"/>
            <a:ext cx="2532888" cy="365125"/>
          </a:xfrm>
        </p:spPr>
        <p:txBody>
          <a:bodyPr/>
          <a:lstStyle/>
          <a:p>
            <a:fld id="{92230763-09DA-4369-B759-4F3C13DCD774}" type="slidenum">
              <a:rPr lang="en-US" smtClean="0"/>
              <a:t>‹#›</a:t>
            </a:fld>
            <a:endParaRPr lang="en-US" dirty="0"/>
          </a:p>
        </p:txBody>
      </p:sp>
      <p:sp>
        <p:nvSpPr>
          <p:cNvPr id="9" name="Text Placeholder 8">
            <a:extLst>
              <a:ext uri="{FF2B5EF4-FFF2-40B4-BE49-F238E27FC236}">
                <a16:creationId xmlns:a16="http://schemas.microsoft.com/office/drawing/2014/main" id="{3B544037-4A3E-5E16-C442-2B26E7D10949}"/>
              </a:ext>
            </a:extLst>
          </p:cNvPr>
          <p:cNvSpPr>
            <a:spLocks noGrp="1"/>
          </p:cNvSpPr>
          <p:nvPr>
            <p:ph type="body" sz="quarter" idx="14" hasCustomPrompt="1"/>
          </p:nvPr>
        </p:nvSpPr>
        <p:spPr>
          <a:xfrm>
            <a:off x="0" y="258763"/>
            <a:ext cx="12192000" cy="215900"/>
          </a:xfrm>
        </p:spPr>
        <p:txBody>
          <a:bodyPr anchor="ctr" anchorCtr="0">
            <a:noAutofit/>
          </a:bodyPr>
          <a:lstStyle>
            <a:lvl1pPr marL="0" indent="0" algn="ctr">
              <a:buNone/>
              <a:defRPr sz="1200" b="1">
                <a:solidFill>
                  <a:srgbClr val="00293A"/>
                </a:solidFill>
              </a:defRPr>
            </a:lvl1pPr>
          </a:lstStyle>
          <a:p>
            <a:pPr lvl="0"/>
            <a:r>
              <a:rPr lang="en-US"/>
              <a:t>Click to edit the title</a:t>
            </a:r>
          </a:p>
        </p:txBody>
      </p:sp>
      <p:sp>
        <p:nvSpPr>
          <p:cNvPr id="13" name="Text Placeholder 10">
            <a:extLst>
              <a:ext uri="{FF2B5EF4-FFF2-40B4-BE49-F238E27FC236}">
                <a16:creationId xmlns:a16="http://schemas.microsoft.com/office/drawing/2014/main" id="{51D4AFA2-B314-C1A8-0466-79B46D922AA1}"/>
              </a:ext>
            </a:extLst>
          </p:cNvPr>
          <p:cNvSpPr>
            <a:spLocks noGrp="1"/>
          </p:cNvSpPr>
          <p:nvPr>
            <p:ph type="body" sz="quarter" idx="22"/>
          </p:nvPr>
        </p:nvSpPr>
        <p:spPr>
          <a:xfrm>
            <a:off x="2237225" y="640080"/>
            <a:ext cx="7600112" cy="704088"/>
          </a:xfrm>
        </p:spPr>
        <p:txBody>
          <a:bodyPr>
            <a:noAutofit/>
          </a:bodyPr>
          <a:lstStyle>
            <a:lvl1pPr marL="0" indent="0">
              <a:lnSpc>
                <a:spcPct val="100000"/>
              </a:lnSpc>
              <a:spcBef>
                <a:spcPts val="0"/>
              </a:spcBef>
              <a:buNone/>
              <a:defRPr sz="2000"/>
            </a:lvl1pPr>
            <a:lvl2pPr marL="457200" indent="0">
              <a:buNone/>
              <a:defRPr sz="2000"/>
            </a:lvl2pPr>
            <a:lvl3pPr>
              <a:defRPr sz="2000"/>
            </a:lvl3pPr>
            <a:lvl4pPr>
              <a:defRPr sz="2000"/>
            </a:lvl4pPr>
            <a:lvl5pPr>
              <a:defRPr sz="2000"/>
            </a:lvl5pPr>
          </a:lstStyle>
          <a:p>
            <a:pPr lvl="0"/>
            <a:r>
              <a:rPr lang="en-US"/>
              <a:t>Click to edit Master text styles</a:t>
            </a:r>
          </a:p>
        </p:txBody>
      </p:sp>
    </p:spTree>
    <p:extLst>
      <p:ext uri="{BB962C8B-B14F-4D97-AF65-F5344CB8AC3E}">
        <p14:creationId xmlns:p14="http://schemas.microsoft.com/office/powerpoint/2010/main" val="42526839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 Graphics">
    <p:spTree>
      <p:nvGrpSpPr>
        <p:cNvPr id="1" name=""/>
        <p:cNvGrpSpPr/>
        <p:nvPr/>
      </p:nvGrpSpPr>
      <p:grpSpPr>
        <a:xfrm>
          <a:off x="0" y="0"/>
          <a:ext cx="0" cy="0"/>
          <a:chOff x="0" y="0"/>
          <a:chExt cx="0" cy="0"/>
        </a:xfrm>
      </p:grpSpPr>
      <p:sp>
        <p:nvSpPr>
          <p:cNvPr id="3" name="Picture Placeholder 11">
            <a:extLst>
              <a:ext uri="{FF2B5EF4-FFF2-40B4-BE49-F238E27FC236}">
                <a16:creationId xmlns:a16="http://schemas.microsoft.com/office/drawing/2014/main" id="{F2889C3B-B742-4D9F-B0D9-B6931E6CFDEA}"/>
              </a:ext>
            </a:extLst>
          </p:cNvPr>
          <p:cNvSpPr>
            <a:spLocks noGrp="1"/>
          </p:cNvSpPr>
          <p:nvPr>
            <p:ph type="pic" sz="quarter" idx="16" hasCustomPrompt="1"/>
          </p:nvPr>
        </p:nvSpPr>
        <p:spPr>
          <a:xfrm>
            <a:off x="2507887" y="1700784"/>
            <a:ext cx="3200400" cy="2057400"/>
          </a:xfrm>
          <a:solidFill>
            <a:schemeClr val="tx1"/>
          </a:solidFill>
        </p:spPr>
        <p:txBody>
          <a:bodyPr anchor="ctr" anchorCtr="0"/>
          <a:lstStyle>
            <a:lvl1pPr marL="0" indent="0" algn="ctr">
              <a:buNone/>
              <a:defRPr>
                <a:solidFill>
                  <a:schemeClr val="bg1"/>
                </a:solidFill>
              </a:defRPr>
            </a:lvl1pPr>
          </a:lstStyle>
          <a:p>
            <a:r>
              <a:rPr lang="en-US" dirty="0"/>
              <a:t>GRAPHIC PLACEHOLDER</a:t>
            </a:r>
          </a:p>
        </p:txBody>
      </p:sp>
      <p:sp>
        <p:nvSpPr>
          <p:cNvPr id="4" name="Picture Placeholder 11">
            <a:extLst>
              <a:ext uri="{FF2B5EF4-FFF2-40B4-BE49-F238E27FC236}">
                <a16:creationId xmlns:a16="http://schemas.microsoft.com/office/drawing/2014/main" id="{F03A14BD-9FE4-6B90-DC2E-5DC92DED051F}"/>
              </a:ext>
            </a:extLst>
          </p:cNvPr>
          <p:cNvSpPr>
            <a:spLocks noGrp="1"/>
          </p:cNvSpPr>
          <p:nvPr>
            <p:ph type="pic" sz="quarter" idx="17" hasCustomPrompt="1"/>
          </p:nvPr>
        </p:nvSpPr>
        <p:spPr>
          <a:xfrm>
            <a:off x="6483713" y="1700784"/>
            <a:ext cx="3200400" cy="2057400"/>
          </a:xfrm>
          <a:solidFill>
            <a:schemeClr val="tx1"/>
          </a:solidFill>
        </p:spPr>
        <p:txBody>
          <a:bodyPr anchor="ctr" anchorCtr="0"/>
          <a:lstStyle>
            <a:lvl1pPr marL="0" indent="0" algn="ctr">
              <a:buNone/>
              <a:defRPr>
                <a:solidFill>
                  <a:schemeClr val="bg1"/>
                </a:solidFill>
              </a:defRPr>
            </a:lvl1pPr>
          </a:lstStyle>
          <a:p>
            <a:r>
              <a:rPr lang="en-US" dirty="0"/>
              <a:t>GRAPHIC PLACEHOLDER</a:t>
            </a:r>
          </a:p>
        </p:txBody>
      </p:sp>
      <p:sp>
        <p:nvSpPr>
          <p:cNvPr id="8" name="Picture Placeholder 11">
            <a:extLst>
              <a:ext uri="{FF2B5EF4-FFF2-40B4-BE49-F238E27FC236}">
                <a16:creationId xmlns:a16="http://schemas.microsoft.com/office/drawing/2014/main" id="{E13677E4-98E5-29D0-655F-912AA17D9D0C}"/>
              </a:ext>
            </a:extLst>
          </p:cNvPr>
          <p:cNvSpPr>
            <a:spLocks noGrp="1"/>
          </p:cNvSpPr>
          <p:nvPr>
            <p:ph type="pic" sz="quarter" idx="18" hasCustomPrompt="1"/>
          </p:nvPr>
        </p:nvSpPr>
        <p:spPr>
          <a:xfrm>
            <a:off x="2507887" y="3981211"/>
            <a:ext cx="3200400" cy="2057400"/>
          </a:xfrm>
          <a:solidFill>
            <a:schemeClr val="tx1"/>
          </a:solidFill>
        </p:spPr>
        <p:txBody>
          <a:bodyPr anchor="ctr" anchorCtr="0"/>
          <a:lstStyle>
            <a:lvl1pPr marL="0" indent="0" algn="ctr">
              <a:buNone/>
              <a:defRPr>
                <a:solidFill>
                  <a:schemeClr val="bg1"/>
                </a:solidFill>
              </a:defRPr>
            </a:lvl1pPr>
          </a:lstStyle>
          <a:p>
            <a:r>
              <a:rPr lang="en-US" dirty="0"/>
              <a:t>GRAPHIC PLACEHOLDER</a:t>
            </a:r>
          </a:p>
        </p:txBody>
      </p:sp>
      <p:sp>
        <p:nvSpPr>
          <p:cNvPr id="10" name="Picture Placeholder 11">
            <a:extLst>
              <a:ext uri="{FF2B5EF4-FFF2-40B4-BE49-F238E27FC236}">
                <a16:creationId xmlns:a16="http://schemas.microsoft.com/office/drawing/2014/main" id="{940365A4-E37E-EED9-7E38-B48320842236}"/>
              </a:ext>
            </a:extLst>
          </p:cNvPr>
          <p:cNvSpPr>
            <a:spLocks noGrp="1"/>
          </p:cNvSpPr>
          <p:nvPr>
            <p:ph type="pic" sz="quarter" idx="19" hasCustomPrompt="1"/>
          </p:nvPr>
        </p:nvSpPr>
        <p:spPr>
          <a:xfrm>
            <a:off x="6483713" y="3977640"/>
            <a:ext cx="3200400" cy="2057400"/>
          </a:xfrm>
          <a:solidFill>
            <a:schemeClr val="tx1"/>
          </a:solidFill>
        </p:spPr>
        <p:txBody>
          <a:bodyPr anchor="ctr" anchorCtr="0"/>
          <a:lstStyle>
            <a:lvl1pPr marL="0" indent="0" algn="ctr">
              <a:buNone/>
              <a:defRPr>
                <a:solidFill>
                  <a:schemeClr val="bg1"/>
                </a:solidFill>
              </a:defRPr>
            </a:lvl1pPr>
          </a:lstStyle>
          <a:p>
            <a:r>
              <a:rPr lang="en-US" dirty="0"/>
              <a:t>GRAPHIC PLACEHOLDER</a:t>
            </a:r>
          </a:p>
        </p:txBody>
      </p:sp>
      <p:sp>
        <p:nvSpPr>
          <p:cNvPr id="5" name="Date Placeholder 4">
            <a:extLst>
              <a:ext uri="{FF2B5EF4-FFF2-40B4-BE49-F238E27FC236}">
                <a16:creationId xmlns:a16="http://schemas.microsoft.com/office/drawing/2014/main" id="{993E7148-EEA4-711D-9724-90E0016D35D9}"/>
              </a:ext>
            </a:extLst>
          </p:cNvPr>
          <p:cNvSpPr>
            <a:spLocks noGrp="1"/>
          </p:cNvSpPr>
          <p:nvPr userDrawn="1">
            <p:ph type="dt" sz="half" idx="10"/>
          </p:nvPr>
        </p:nvSpPr>
        <p:spPr>
          <a:xfrm>
            <a:off x="461738" y="6356350"/>
            <a:ext cx="2576201" cy="365125"/>
          </a:xfrm>
        </p:spPr>
        <p:txBody>
          <a:bodyPr/>
          <a:lstStyle/>
          <a:p>
            <a:fld id="{8CD541F0-25FC-4FBF-9272-63B1092686D5}" type="datetime1">
              <a:rPr lang="en-US" smtClean="0"/>
              <a:t>4/16/2026</a:t>
            </a:fld>
            <a:endParaRPr lang="en-US" dirty="0"/>
          </a:p>
        </p:txBody>
      </p:sp>
      <p:sp>
        <p:nvSpPr>
          <p:cNvPr id="6" name="Footer Placeholder 5">
            <a:extLst>
              <a:ext uri="{FF2B5EF4-FFF2-40B4-BE49-F238E27FC236}">
                <a16:creationId xmlns:a16="http://schemas.microsoft.com/office/drawing/2014/main" id="{8A0C02B6-8700-A26B-0FF6-85F592692A60}"/>
              </a:ext>
            </a:extLst>
          </p:cNvPr>
          <p:cNvSpPr>
            <a:spLocks noGrp="1"/>
          </p:cNvSpPr>
          <p:nvPr userDrawn="1">
            <p:ph type="ftr" sz="quarter" idx="11"/>
          </p:nvPr>
        </p:nvSpPr>
        <p:spPr/>
        <p:txBody>
          <a:bodyPr/>
          <a:lstStyle/>
          <a:p>
            <a:r>
              <a:rPr lang="en-US" dirty="0"/>
              <a:t>UNCLASSIFIED</a:t>
            </a:r>
          </a:p>
        </p:txBody>
      </p:sp>
      <p:sp>
        <p:nvSpPr>
          <p:cNvPr id="7" name="Slide Number Placeholder 6">
            <a:extLst>
              <a:ext uri="{FF2B5EF4-FFF2-40B4-BE49-F238E27FC236}">
                <a16:creationId xmlns:a16="http://schemas.microsoft.com/office/drawing/2014/main" id="{5ED00C34-D30A-2C21-B4D5-EA15200D78C0}"/>
              </a:ext>
            </a:extLst>
          </p:cNvPr>
          <p:cNvSpPr>
            <a:spLocks noGrp="1"/>
          </p:cNvSpPr>
          <p:nvPr userDrawn="1">
            <p:ph type="sldNum" sz="quarter" idx="12"/>
          </p:nvPr>
        </p:nvSpPr>
        <p:spPr>
          <a:xfrm>
            <a:off x="9154060" y="6356350"/>
            <a:ext cx="2532888" cy="365125"/>
          </a:xfrm>
        </p:spPr>
        <p:txBody>
          <a:bodyPr/>
          <a:lstStyle/>
          <a:p>
            <a:fld id="{92230763-09DA-4369-B759-4F3C13DCD774}" type="slidenum">
              <a:rPr lang="en-US" smtClean="0"/>
              <a:t>‹#›</a:t>
            </a:fld>
            <a:endParaRPr lang="en-US" dirty="0"/>
          </a:p>
        </p:txBody>
      </p:sp>
      <p:sp>
        <p:nvSpPr>
          <p:cNvPr id="9" name="Text Placeholder 8">
            <a:extLst>
              <a:ext uri="{FF2B5EF4-FFF2-40B4-BE49-F238E27FC236}">
                <a16:creationId xmlns:a16="http://schemas.microsoft.com/office/drawing/2014/main" id="{3B544037-4A3E-5E16-C442-2B26E7D10949}"/>
              </a:ext>
            </a:extLst>
          </p:cNvPr>
          <p:cNvSpPr>
            <a:spLocks noGrp="1"/>
          </p:cNvSpPr>
          <p:nvPr userDrawn="1">
            <p:ph type="body" sz="quarter" idx="14" hasCustomPrompt="1"/>
          </p:nvPr>
        </p:nvSpPr>
        <p:spPr>
          <a:xfrm>
            <a:off x="0" y="258763"/>
            <a:ext cx="12192000" cy="215900"/>
          </a:xfrm>
        </p:spPr>
        <p:txBody>
          <a:bodyPr anchor="ctr" anchorCtr="0">
            <a:noAutofit/>
          </a:bodyPr>
          <a:lstStyle>
            <a:lvl1pPr marL="0" indent="0" algn="ctr">
              <a:buNone/>
              <a:defRPr sz="1200" b="1">
                <a:solidFill>
                  <a:srgbClr val="00293A"/>
                </a:solidFill>
              </a:defRPr>
            </a:lvl1pPr>
          </a:lstStyle>
          <a:p>
            <a:pPr lvl="0"/>
            <a:r>
              <a:rPr lang="en-US"/>
              <a:t>Click to edit the title</a:t>
            </a:r>
          </a:p>
        </p:txBody>
      </p:sp>
      <p:sp>
        <p:nvSpPr>
          <p:cNvPr id="2" name="Text Placeholder 10">
            <a:extLst>
              <a:ext uri="{FF2B5EF4-FFF2-40B4-BE49-F238E27FC236}">
                <a16:creationId xmlns:a16="http://schemas.microsoft.com/office/drawing/2014/main" id="{58A91402-2CF8-7C7E-7C45-A0B8A97C1428}"/>
              </a:ext>
            </a:extLst>
          </p:cNvPr>
          <p:cNvSpPr>
            <a:spLocks noGrp="1"/>
          </p:cNvSpPr>
          <p:nvPr>
            <p:ph type="body" sz="quarter" idx="20"/>
          </p:nvPr>
        </p:nvSpPr>
        <p:spPr>
          <a:xfrm>
            <a:off x="2237225" y="640080"/>
            <a:ext cx="7600112" cy="704088"/>
          </a:xfrm>
        </p:spPr>
        <p:txBody>
          <a:bodyPr>
            <a:noAutofit/>
          </a:bodyPr>
          <a:lstStyle>
            <a:lvl1pPr marL="0" indent="0">
              <a:lnSpc>
                <a:spcPct val="100000"/>
              </a:lnSpc>
              <a:spcBef>
                <a:spcPts val="0"/>
              </a:spcBef>
              <a:buNone/>
              <a:defRPr sz="2000"/>
            </a:lvl1pPr>
            <a:lvl2pPr marL="457200" indent="0">
              <a:buNone/>
              <a:defRPr sz="2000"/>
            </a:lvl2pPr>
            <a:lvl3pPr>
              <a:defRPr sz="2000"/>
            </a:lvl3pPr>
            <a:lvl4pPr>
              <a:defRPr sz="2000"/>
            </a:lvl4pPr>
            <a:lvl5pPr>
              <a:defRPr sz="2000"/>
            </a:lvl5pPr>
          </a:lstStyle>
          <a:p>
            <a:pPr lvl="0"/>
            <a:r>
              <a:rPr lang="en-US"/>
              <a:t>Click to edit Master text styles</a:t>
            </a:r>
          </a:p>
        </p:txBody>
      </p:sp>
    </p:spTree>
    <p:extLst>
      <p:ext uri="{BB962C8B-B14F-4D97-AF65-F5344CB8AC3E}">
        <p14:creationId xmlns:p14="http://schemas.microsoft.com/office/powerpoint/2010/main" val="12463364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 Graphics">
    <p:spTree>
      <p:nvGrpSpPr>
        <p:cNvPr id="1" name=""/>
        <p:cNvGrpSpPr/>
        <p:nvPr/>
      </p:nvGrpSpPr>
      <p:grpSpPr>
        <a:xfrm>
          <a:off x="0" y="0"/>
          <a:ext cx="0" cy="0"/>
          <a:chOff x="0" y="0"/>
          <a:chExt cx="0" cy="0"/>
        </a:xfrm>
      </p:grpSpPr>
      <p:sp>
        <p:nvSpPr>
          <p:cNvPr id="2" name="Picture Placeholder 11">
            <a:extLst>
              <a:ext uri="{FF2B5EF4-FFF2-40B4-BE49-F238E27FC236}">
                <a16:creationId xmlns:a16="http://schemas.microsoft.com/office/drawing/2014/main" id="{B1DA054C-BDDC-DA72-3E1F-B2D035976497}"/>
              </a:ext>
            </a:extLst>
          </p:cNvPr>
          <p:cNvSpPr>
            <a:spLocks noGrp="1"/>
          </p:cNvSpPr>
          <p:nvPr>
            <p:ph type="pic" sz="quarter" idx="16" hasCustomPrompt="1"/>
          </p:nvPr>
        </p:nvSpPr>
        <p:spPr>
          <a:xfrm>
            <a:off x="438912" y="2842451"/>
            <a:ext cx="3200400" cy="3200400"/>
          </a:xfrm>
          <a:solidFill>
            <a:schemeClr val="tx1"/>
          </a:solidFill>
        </p:spPr>
        <p:txBody>
          <a:bodyPr anchor="ctr" anchorCtr="0"/>
          <a:lstStyle>
            <a:lvl1pPr marL="0" indent="0" algn="ctr">
              <a:buNone/>
              <a:defRPr>
                <a:solidFill>
                  <a:schemeClr val="bg1"/>
                </a:solidFill>
              </a:defRPr>
            </a:lvl1pPr>
          </a:lstStyle>
          <a:p>
            <a:r>
              <a:rPr lang="en-US" dirty="0"/>
              <a:t>GRAPHIC PLACEHOLDER</a:t>
            </a:r>
          </a:p>
        </p:txBody>
      </p:sp>
      <p:sp>
        <p:nvSpPr>
          <p:cNvPr id="4" name="Picture Placeholder 11">
            <a:extLst>
              <a:ext uri="{FF2B5EF4-FFF2-40B4-BE49-F238E27FC236}">
                <a16:creationId xmlns:a16="http://schemas.microsoft.com/office/drawing/2014/main" id="{02845410-B205-E1C0-0D78-F6EF2C95BC83}"/>
              </a:ext>
            </a:extLst>
          </p:cNvPr>
          <p:cNvSpPr>
            <a:spLocks noGrp="1"/>
          </p:cNvSpPr>
          <p:nvPr>
            <p:ph type="pic" sz="quarter" idx="17" hasCustomPrompt="1"/>
          </p:nvPr>
        </p:nvSpPr>
        <p:spPr>
          <a:xfrm>
            <a:off x="4499743" y="2842451"/>
            <a:ext cx="3200400" cy="3200400"/>
          </a:xfrm>
          <a:solidFill>
            <a:schemeClr val="tx1"/>
          </a:solidFill>
        </p:spPr>
        <p:txBody>
          <a:bodyPr anchor="ctr" anchorCtr="0"/>
          <a:lstStyle>
            <a:lvl1pPr marL="0" indent="0" algn="ctr">
              <a:buNone/>
              <a:defRPr>
                <a:solidFill>
                  <a:schemeClr val="bg1"/>
                </a:solidFill>
              </a:defRPr>
            </a:lvl1pPr>
          </a:lstStyle>
          <a:p>
            <a:r>
              <a:rPr lang="en-US" dirty="0"/>
              <a:t>GRAPHIC PLACEHOLDER</a:t>
            </a:r>
          </a:p>
        </p:txBody>
      </p:sp>
      <p:sp>
        <p:nvSpPr>
          <p:cNvPr id="8" name="Picture Placeholder 11">
            <a:extLst>
              <a:ext uri="{FF2B5EF4-FFF2-40B4-BE49-F238E27FC236}">
                <a16:creationId xmlns:a16="http://schemas.microsoft.com/office/drawing/2014/main" id="{D4004589-BD96-ED39-6474-60A51F26F2A3}"/>
              </a:ext>
            </a:extLst>
          </p:cNvPr>
          <p:cNvSpPr>
            <a:spLocks noGrp="1"/>
          </p:cNvSpPr>
          <p:nvPr>
            <p:ph type="pic" sz="quarter" idx="18" hasCustomPrompt="1"/>
          </p:nvPr>
        </p:nvSpPr>
        <p:spPr>
          <a:xfrm>
            <a:off x="8560574" y="2842451"/>
            <a:ext cx="3200400" cy="3200400"/>
          </a:xfrm>
          <a:solidFill>
            <a:schemeClr val="tx1"/>
          </a:solidFill>
        </p:spPr>
        <p:txBody>
          <a:bodyPr anchor="ctr" anchorCtr="0"/>
          <a:lstStyle>
            <a:lvl1pPr marL="0" indent="0" algn="ctr">
              <a:buNone/>
              <a:defRPr>
                <a:solidFill>
                  <a:schemeClr val="bg1"/>
                </a:solidFill>
              </a:defRPr>
            </a:lvl1pPr>
          </a:lstStyle>
          <a:p>
            <a:r>
              <a:rPr lang="en-US" dirty="0"/>
              <a:t>GRAPHIC PLACEHOLDER</a:t>
            </a:r>
          </a:p>
        </p:txBody>
      </p:sp>
      <p:sp>
        <p:nvSpPr>
          <p:cNvPr id="5" name="Date Placeholder 4">
            <a:extLst>
              <a:ext uri="{FF2B5EF4-FFF2-40B4-BE49-F238E27FC236}">
                <a16:creationId xmlns:a16="http://schemas.microsoft.com/office/drawing/2014/main" id="{993E7148-EEA4-711D-9724-90E0016D35D9}"/>
              </a:ext>
            </a:extLst>
          </p:cNvPr>
          <p:cNvSpPr>
            <a:spLocks noGrp="1"/>
          </p:cNvSpPr>
          <p:nvPr>
            <p:ph type="dt" sz="half" idx="10"/>
          </p:nvPr>
        </p:nvSpPr>
        <p:spPr>
          <a:xfrm>
            <a:off x="461738" y="6356350"/>
            <a:ext cx="2576201" cy="365125"/>
          </a:xfrm>
        </p:spPr>
        <p:txBody>
          <a:bodyPr/>
          <a:lstStyle/>
          <a:p>
            <a:fld id="{8CD541F0-25FC-4FBF-9272-63B1092686D5}" type="datetime1">
              <a:rPr lang="en-US" smtClean="0"/>
              <a:t>4/16/2026</a:t>
            </a:fld>
            <a:endParaRPr lang="en-US" dirty="0"/>
          </a:p>
        </p:txBody>
      </p:sp>
      <p:sp>
        <p:nvSpPr>
          <p:cNvPr id="6" name="Footer Placeholder 5">
            <a:extLst>
              <a:ext uri="{FF2B5EF4-FFF2-40B4-BE49-F238E27FC236}">
                <a16:creationId xmlns:a16="http://schemas.microsoft.com/office/drawing/2014/main" id="{8A0C02B6-8700-A26B-0FF6-85F592692A60}"/>
              </a:ext>
            </a:extLst>
          </p:cNvPr>
          <p:cNvSpPr>
            <a:spLocks noGrp="1"/>
          </p:cNvSpPr>
          <p:nvPr>
            <p:ph type="ftr" sz="quarter" idx="11"/>
          </p:nvPr>
        </p:nvSpPr>
        <p:spPr/>
        <p:txBody>
          <a:bodyPr/>
          <a:lstStyle/>
          <a:p>
            <a:r>
              <a:rPr lang="en-US" dirty="0"/>
              <a:t>UNCLASSIFIED</a:t>
            </a:r>
          </a:p>
        </p:txBody>
      </p:sp>
      <p:sp>
        <p:nvSpPr>
          <p:cNvPr id="7" name="Slide Number Placeholder 6">
            <a:extLst>
              <a:ext uri="{FF2B5EF4-FFF2-40B4-BE49-F238E27FC236}">
                <a16:creationId xmlns:a16="http://schemas.microsoft.com/office/drawing/2014/main" id="{5ED00C34-D30A-2C21-B4D5-EA15200D78C0}"/>
              </a:ext>
            </a:extLst>
          </p:cNvPr>
          <p:cNvSpPr>
            <a:spLocks noGrp="1"/>
          </p:cNvSpPr>
          <p:nvPr>
            <p:ph type="sldNum" sz="quarter" idx="12"/>
          </p:nvPr>
        </p:nvSpPr>
        <p:spPr>
          <a:xfrm>
            <a:off x="9154060" y="6356350"/>
            <a:ext cx="2532888" cy="365125"/>
          </a:xfrm>
        </p:spPr>
        <p:txBody>
          <a:bodyPr/>
          <a:lstStyle/>
          <a:p>
            <a:fld id="{92230763-09DA-4369-B759-4F3C13DCD774}" type="slidenum">
              <a:rPr lang="en-US" smtClean="0"/>
              <a:t>‹#›</a:t>
            </a:fld>
            <a:endParaRPr lang="en-US" dirty="0"/>
          </a:p>
        </p:txBody>
      </p:sp>
      <p:sp>
        <p:nvSpPr>
          <p:cNvPr id="9" name="Text Placeholder 8">
            <a:extLst>
              <a:ext uri="{FF2B5EF4-FFF2-40B4-BE49-F238E27FC236}">
                <a16:creationId xmlns:a16="http://schemas.microsoft.com/office/drawing/2014/main" id="{3B544037-4A3E-5E16-C442-2B26E7D10949}"/>
              </a:ext>
            </a:extLst>
          </p:cNvPr>
          <p:cNvSpPr>
            <a:spLocks noGrp="1"/>
          </p:cNvSpPr>
          <p:nvPr>
            <p:ph type="body" sz="quarter" idx="14" hasCustomPrompt="1"/>
          </p:nvPr>
        </p:nvSpPr>
        <p:spPr>
          <a:xfrm>
            <a:off x="0" y="258763"/>
            <a:ext cx="12192000" cy="215900"/>
          </a:xfrm>
        </p:spPr>
        <p:txBody>
          <a:bodyPr anchor="ctr" anchorCtr="0">
            <a:noAutofit/>
          </a:bodyPr>
          <a:lstStyle>
            <a:lvl1pPr marL="0" indent="0" algn="ctr">
              <a:buNone/>
              <a:defRPr sz="1200" b="1">
                <a:solidFill>
                  <a:srgbClr val="00293A"/>
                </a:solidFill>
              </a:defRPr>
            </a:lvl1pPr>
          </a:lstStyle>
          <a:p>
            <a:pPr lvl="0"/>
            <a:r>
              <a:rPr lang="en-US"/>
              <a:t>Click to edit the title</a:t>
            </a:r>
          </a:p>
        </p:txBody>
      </p:sp>
      <p:sp>
        <p:nvSpPr>
          <p:cNvPr id="3" name="Content Placeholder 2">
            <a:extLst>
              <a:ext uri="{FF2B5EF4-FFF2-40B4-BE49-F238E27FC236}">
                <a16:creationId xmlns:a16="http://schemas.microsoft.com/office/drawing/2014/main" id="{6A51D40A-9851-2740-4D12-B8C0A7D47CBB}"/>
              </a:ext>
            </a:extLst>
          </p:cNvPr>
          <p:cNvSpPr>
            <a:spLocks noGrp="1"/>
          </p:cNvSpPr>
          <p:nvPr>
            <p:ph sz="half" idx="1" hasCustomPrompt="1"/>
          </p:nvPr>
        </p:nvSpPr>
        <p:spPr>
          <a:xfrm>
            <a:off x="438912" y="1700784"/>
            <a:ext cx="11319278" cy="984050"/>
          </a:xfrm>
        </p:spPr>
        <p:txBody>
          <a:bodyPr/>
          <a:lstStyle>
            <a:lvl1pPr marL="0" indent="0">
              <a:buNone/>
              <a:defRPr/>
            </a:lvl1pPr>
          </a:lstStyle>
          <a:p>
            <a:pPr lvl="0"/>
            <a:r>
              <a:rPr lang="en-US"/>
              <a:t>Click to edit text</a:t>
            </a:r>
          </a:p>
        </p:txBody>
      </p:sp>
      <p:sp>
        <p:nvSpPr>
          <p:cNvPr id="11" name="Text Placeholder 10">
            <a:extLst>
              <a:ext uri="{FF2B5EF4-FFF2-40B4-BE49-F238E27FC236}">
                <a16:creationId xmlns:a16="http://schemas.microsoft.com/office/drawing/2014/main" id="{95804877-C65A-0223-EC50-2070B3C69F75}"/>
              </a:ext>
            </a:extLst>
          </p:cNvPr>
          <p:cNvSpPr>
            <a:spLocks noGrp="1"/>
          </p:cNvSpPr>
          <p:nvPr>
            <p:ph type="body" sz="quarter" idx="19"/>
          </p:nvPr>
        </p:nvSpPr>
        <p:spPr>
          <a:xfrm>
            <a:off x="2237225" y="640080"/>
            <a:ext cx="7600112" cy="704088"/>
          </a:xfrm>
        </p:spPr>
        <p:txBody>
          <a:bodyPr>
            <a:noAutofit/>
          </a:bodyPr>
          <a:lstStyle>
            <a:lvl1pPr marL="0" indent="0">
              <a:lnSpc>
                <a:spcPct val="100000"/>
              </a:lnSpc>
              <a:spcBef>
                <a:spcPts val="0"/>
              </a:spcBef>
              <a:buNone/>
              <a:defRPr sz="2000"/>
            </a:lvl1pPr>
            <a:lvl2pPr marL="457200" indent="0">
              <a:buNone/>
              <a:defRPr sz="2000"/>
            </a:lvl2pPr>
            <a:lvl3pPr>
              <a:defRPr sz="2000"/>
            </a:lvl3pPr>
            <a:lvl4pPr>
              <a:defRPr sz="2000"/>
            </a:lvl4pPr>
            <a:lvl5pPr>
              <a:defRPr sz="2000"/>
            </a:lvl5pPr>
          </a:lstStyle>
          <a:p>
            <a:pPr lvl="0"/>
            <a:r>
              <a:rPr lang="en-US"/>
              <a:t>Click to edit Master text styles</a:t>
            </a:r>
          </a:p>
        </p:txBody>
      </p:sp>
    </p:spTree>
    <p:extLst>
      <p:ext uri="{BB962C8B-B14F-4D97-AF65-F5344CB8AC3E}">
        <p14:creationId xmlns:p14="http://schemas.microsoft.com/office/powerpoint/2010/main" val="30258212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12A39"/>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CEA1B29-24AE-4195-50FB-CDC596FF609F}"/>
              </a:ext>
            </a:extLst>
          </p:cNvPr>
          <p:cNvSpPr>
            <a:spLocks noGrp="1"/>
          </p:cNvSpPr>
          <p:nvPr>
            <p:ph type="title"/>
          </p:nvPr>
        </p:nvSpPr>
        <p:spPr>
          <a:xfrm>
            <a:off x="838200" y="1605257"/>
            <a:ext cx="10515600" cy="813291"/>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F36BA9D-A6AC-6197-4868-2540E38CF1AD}"/>
              </a:ext>
            </a:extLst>
          </p:cNvPr>
          <p:cNvSpPr>
            <a:spLocks noGrp="1"/>
          </p:cNvSpPr>
          <p:nvPr>
            <p:ph type="body" idx="1"/>
          </p:nvPr>
        </p:nvSpPr>
        <p:spPr>
          <a:xfrm>
            <a:off x="838200" y="2410041"/>
            <a:ext cx="10515600" cy="18696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012814-4CE2-89E3-5ED5-7B9D27F78916}"/>
              </a:ext>
            </a:extLst>
          </p:cNvPr>
          <p:cNvSpPr>
            <a:spLocks noGrp="1"/>
          </p:cNvSpPr>
          <p:nvPr>
            <p:ph type="dt" sz="half" idx="2"/>
          </p:nvPr>
        </p:nvSpPr>
        <p:spPr>
          <a:xfrm>
            <a:off x="29474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cs typeface="Segoe UI" panose="020B0502040204020203" pitchFamily="34" charset="0"/>
              </a:defRPr>
            </a:lvl1pPr>
          </a:lstStyle>
          <a:p>
            <a:fld id="{968B1CFF-4006-4E64-88B8-712B12C49315}" type="datetime1">
              <a:rPr lang="en-US" smtClean="0"/>
              <a:t>4/16/2026</a:t>
            </a:fld>
            <a:endParaRPr lang="en-US" dirty="0"/>
          </a:p>
        </p:txBody>
      </p:sp>
      <p:sp>
        <p:nvSpPr>
          <p:cNvPr id="5" name="Footer Placeholder 4">
            <a:extLst>
              <a:ext uri="{FF2B5EF4-FFF2-40B4-BE49-F238E27FC236}">
                <a16:creationId xmlns:a16="http://schemas.microsoft.com/office/drawing/2014/main" id="{4A810F17-A592-86E5-2433-E7CD7AE1D6B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Segoe UI" panose="020B0502040204020203" pitchFamily="34" charset="0"/>
                <a:cs typeface="Segoe UI" panose="020B0502040204020203" pitchFamily="34" charset="0"/>
              </a:defRPr>
            </a:lvl1pPr>
          </a:lstStyle>
          <a:p>
            <a:r>
              <a:rPr lang="en-US" dirty="0"/>
              <a:t>UNCLASSIFIED</a:t>
            </a:r>
          </a:p>
        </p:txBody>
      </p:sp>
      <p:sp>
        <p:nvSpPr>
          <p:cNvPr id="6" name="Slide Number Placeholder 5">
            <a:extLst>
              <a:ext uri="{FF2B5EF4-FFF2-40B4-BE49-F238E27FC236}">
                <a16:creationId xmlns:a16="http://schemas.microsoft.com/office/drawing/2014/main" id="{40D5CC12-707E-63AC-6E17-138B36B0FA57}"/>
              </a:ext>
            </a:extLst>
          </p:cNvPr>
          <p:cNvSpPr>
            <a:spLocks noGrp="1"/>
          </p:cNvSpPr>
          <p:nvPr>
            <p:ph type="sldNum" sz="quarter" idx="4"/>
          </p:nvPr>
        </p:nvSpPr>
        <p:spPr>
          <a:xfrm>
            <a:off x="9154060" y="6356350"/>
            <a:ext cx="2532888" cy="365125"/>
          </a:xfrm>
          <a:prstGeom prst="rect">
            <a:avLst/>
          </a:prstGeom>
        </p:spPr>
        <p:txBody>
          <a:bodyPr vert="horz" lIns="91440" tIns="45720" rIns="91440" bIns="45720" rtlCol="0" anchor="ctr"/>
          <a:lstStyle>
            <a:lvl1pPr algn="r">
              <a:defRPr sz="1200">
                <a:solidFill>
                  <a:schemeClr val="tx1">
                    <a:tint val="75000"/>
                  </a:schemeClr>
                </a:solidFill>
                <a:latin typeface="Segoe UI" panose="020B0502040204020203" pitchFamily="34" charset="0"/>
                <a:cs typeface="Segoe UI" panose="020B0502040204020203" pitchFamily="34" charset="0"/>
              </a:defRPr>
            </a:lvl1pPr>
          </a:lstStyle>
          <a:p>
            <a:fld id="{92230763-09DA-4369-B759-4F3C13DCD774}" type="slidenum">
              <a:rPr lang="en-US" smtClean="0"/>
              <a:pPr/>
              <a:t>‹#›</a:t>
            </a:fld>
            <a:endParaRPr lang="en-US" dirty="0"/>
          </a:p>
        </p:txBody>
      </p:sp>
      <p:sp>
        <p:nvSpPr>
          <p:cNvPr id="10" name="Rectangle 9">
            <a:extLst>
              <a:ext uri="{FF2B5EF4-FFF2-40B4-BE49-F238E27FC236}">
                <a16:creationId xmlns:a16="http://schemas.microsoft.com/office/drawing/2014/main" id="{371D573E-2F4C-E9FB-4DA6-93CFB4823064}"/>
              </a:ext>
            </a:extLst>
          </p:cNvPr>
          <p:cNvSpPr/>
          <p:nvPr userDrawn="1"/>
        </p:nvSpPr>
        <p:spPr>
          <a:xfrm>
            <a:off x="-11332" y="-12274"/>
            <a:ext cx="12203331" cy="1235318"/>
          </a:xfrm>
          <a:prstGeom prst="rect">
            <a:avLst/>
          </a:prstGeom>
          <a:solidFill>
            <a:srgbClr val="797979">
              <a:lumMod val="75000"/>
            </a:srgb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3F3F2"/>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CB592C0-FB98-FEB5-CD88-034CAB0DCAE9}"/>
              </a:ext>
            </a:extLst>
          </p:cNvPr>
          <p:cNvSpPr/>
          <p:nvPr userDrawn="1"/>
        </p:nvSpPr>
        <p:spPr>
          <a:xfrm>
            <a:off x="-15498" y="256741"/>
            <a:ext cx="11978898" cy="1235318"/>
          </a:xfrm>
          <a:prstGeom prst="rect">
            <a:avLst/>
          </a:prstGeom>
          <a:solidFill>
            <a:srgbClr val="E8B00F"/>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3F3F2"/>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572CCBA4-0F0B-4A18-5A07-497C825A72A2}"/>
              </a:ext>
            </a:extLst>
          </p:cNvPr>
          <p:cNvSpPr/>
          <p:nvPr userDrawn="1"/>
        </p:nvSpPr>
        <p:spPr>
          <a:xfrm>
            <a:off x="183552" y="447039"/>
            <a:ext cx="12008448" cy="1149199"/>
          </a:xfrm>
          <a:prstGeom prst="rect">
            <a:avLst/>
          </a:prstGeom>
          <a:solidFill>
            <a:srgbClr val="022A3A"/>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3F3F2"/>
              </a:solidFill>
              <a:effectLst/>
              <a:uLnTx/>
              <a:uFillTx/>
              <a:latin typeface="Calibri" panose="020F0502020204030204"/>
              <a:ea typeface="+mn-ea"/>
              <a:cs typeface="+mn-cs"/>
            </a:endParaRPr>
          </a:p>
        </p:txBody>
      </p:sp>
      <p:sp>
        <p:nvSpPr>
          <p:cNvPr id="18" name="Freeform: Shape 15">
            <a:extLst>
              <a:ext uri="{FF2B5EF4-FFF2-40B4-BE49-F238E27FC236}">
                <a16:creationId xmlns:a16="http://schemas.microsoft.com/office/drawing/2014/main" id="{B74ADD58-42CC-5391-4DA6-57D82ABC06D1}"/>
              </a:ext>
            </a:extLst>
          </p:cNvPr>
          <p:cNvSpPr/>
          <p:nvPr userDrawn="1"/>
        </p:nvSpPr>
        <p:spPr>
          <a:xfrm>
            <a:off x="10648950" y="652377"/>
            <a:ext cx="1539875" cy="658477"/>
          </a:xfrm>
          <a:custGeom>
            <a:avLst/>
            <a:gdLst>
              <a:gd name="connsiteX0" fmla="*/ 1539875 w 1539875"/>
              <a:gd name="connsiteY0" fmla="*/ 0 h 746125"/>
              <a:gd name="connsiteX1" fmla="*/ 1539875 w 1539875"/>
              <a:gd name="connsiteY1" fmla="*/ 720725 h 746125"/>
              <a:gd name="connsiteX2" fmla="*/ 0 w 1539875"/>
              <a:gd name="connsiteY2" fmla="*/ 746125 h 746125"/>
              <a:gd name="connsiteX3" fmla="*/ 266700 w 1539875"/>
              <a:gd name="connsiteY3" fmla="*/ 22225 h 746125"/>
              <a:gd name="connsiteX4" fmla="*/ 1539875 w 1539875"/>
              <a:gd name="connsiteY4" fmla="*/ 0 h 746125"/>
              <a:gd name="connsiteX0" fmla="*/ 1539875 w 1539875"/>
              <a:gd name="connsiteY0" fmla="*/ 6350 h 752475"/>
              <a:gd name="connsiteX1" fmla="*/ 1539875 w 1539875"/>
              <a:gd name="connsiteY1" fmla="*/ 727075 h 752475"/>
              <a:gd name="connsiteX2" fmla="*/ 0 w 1539875"/>
              <a:gd name="connsiteY2" fmla="*/ 752475 h 752475"/>
              <a:gd name="connsiteX3" fmla="*/ 301625 w 1539875"/>
              <a:gd name="connsiteY3" fmla="*/ 0 h 752475"/>
              <a:gd name="connsiteX4" fmla="*/ 1539875 w 1539875"/>
              <a:gd name="connsiteY4" fmla="*/ 6350 h 752475"/>
              <a:gd name="connsiteX0" fmla="*/ 1539875 w 1539875"/>
              <a:gd name="connsiteY0" fmla="*/ 6350 h 758825"/>
              <a:gd name="connsiteX1" fmla="*/ 1539875 w 1539875"/>
              <a:gd name="connsiteY1" fmla="*/ 758825 h 758825"/>
              <a:gd name="connsiteX2" fmla="*/ 0 w 1539875"/>
              <a:gd name="connsiteY2" fmla="*/ 752475 h 758825"/>
              <a:gd name="connsiteX3" fmla="*/ 301625 w 1539875"/>
              <a:gd name="connsiteY3" fmla="*/ 0 h 758825"/>
              <a:gd name="connsiteX4" fmla="*/ 1539875 w 1539875"/>
              <a:gd name="connsiteY4" fmla="*/ 6350 h 758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9875" h="758825">
                <a:moveTo>
                  <a:pt x="1539875" y="6350"/>
                </a:moveTo>
                <a:lnTo>
                  <a:pt x="1539875" y="758825"/>
                </a:lnTo>
                <a:lnTo>
                  <a:pt x="0" y="752475"/>
                </a:lnTo>
                <a:lnTo>
                  <a:pt x="301625" y="0"/>
                </a:lnTo>
                <a:lnTo>
                  <a:pt x="1539875" y="6350"/>
                </a:lnTo>
                <a:close/>
              </a:path>
            </a:pathLst>
          </a:custGeom>
          <a:solidFill>
            <a:srgbClr val="E8B0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dirty="0"/>
          </a:p>
        </p:txBody>
      </p:sp>
      <p:pic>
        <p:nvPicPr>
          <p:cNvPr id="19" name="Picture 18" descr="Logo&#10;&#10;Description automatically generated">
            <a:extLst>
              <a:ext uri="{FF2B5EF4-FFF2-40B4-BE49-F238E27FC236}">
                <a16:creationId xmlns:a16="http://schemas.microsoft.com/office/drawing/2014/main" id="{F1BE48A8-C6AD-F628-AD23-AAE3E87F5789}"/>
              </a:ext>
            </a:extLst>
          </p:cNvPr>
          <p:cNvPicPr>
            <a:picLocks noChangeAspect="1"/>
          </p:cNvPicPr>
          <p:nvPr userDrawn="1"/>
        </p:nvPicPr>
        <p:blipFill>
          <a:blip r:embed="rId22" cstate="print">
            <a:extLst>
              <a:ext uri="{28A0092B-C50C-407E-A947-70E740481C1C}">
                <a14:useLocalDpi xmlns:a14="http://schemas.microsoft.com/office/drawing/2010/main"/>
              </a:ext>
            </a:extLst>
          </a:blip>
          <a:stretch>
            <a:fillRect/>
          </a:stretch>
        </p:blipFill>
        <p:spPr>
          <a:xfrm>
            <a:off x="11117603" y="579437"/>
            <a:ext cx="819873" cy="819873"/>
          </a:xfrm>
          <a:prstGeom prst="rect">
            <a:avLst/>
          </a:prstGeom>
          <a:effectLst/>
        </p:spPr>
      </p:pic>
      <p:sp>
        <p:nvSpPr>
          <p:cNvPr id="21" name="Freeform: Shape 16">
            <a:extLst>
              <a:ext uri="{FF2B5EF4-FFF2-40B4-BE49-F238E27FC236}">
                <a16:creationId xmlns:a16="http://schemas.microsoft.com/office/drawing/2014/main" id="{D85F7607-B74E-D96E-CD6A-F011541A6BA3}"/>
              </a:ext>
            </a:extLst>
          </p:cNvPr>
          <p:cNvSpPr/>
          <p:nvPr userDrawn="1"/>
        </p:nvSpPr>
        <p:spPr>
          <a:xfrm>
            <a:off x="10274302" y="652377"/>
            <a:ext cx="609600" cy="658477"/>
          </a:xfrm>
          <a:custGeom>
            <a:avLst/>
            <a:gdLst>
              <a:gd name="connsiteX0" fmla="*/ 1539875 w 1539875"/>
              <a:gd name="connsiteY0" fmla="*/ 0 h 746125"/>
              <a:gd name="connsiteX1" fmla="*/ 1539875 w 1539875"/>
              <a:gd name="connsiteY1" fmla="*/ 720725 h 746125"/>
              <a:gd name="connsiteX2" fmla="*/ 0 w 1539875"/>
              <a:gd name="connsiteY2" fmla="*/ 746125 h 746125"/>
              <a:gd name="connsiteX3" fmla="*/ 266700 w 1539875"/>
              <a:gd name="connsiteY3" fmla="*/ 22225 h 746125"/>
              <a:gd name="connsiteX4" fmla="*/ 1539875 w 1539875"/>
              <a:gd name="connsiteY4" fmla="*/ 0 h 746125"/>
              <a:gd name="connsiteX0" fmla="*/ 1539875 w 1539875"/>
              <a:gd name="connsiteY0" fmla="*/ 6350 h 752475"/>
              <a:gd name="connsiteX1" fmla="*/ 1539875 w 1539875"/>
              <a:gd name="connsiteY1" fmla="*/ 727075 h 752475"/>
              <a:gd name="connsiteX2" fmla="*/ 0 w 1539875"/>
              <a:gd name="connsiteY2" fmla="*/ 752475 h 752475"/>
              <a:gd name="connsiteX3" fmla="*/ 301625 w 1539875"/>
              <a:gd name="connsiteY3" fmla="*/ 0 h 752475"/>
              <a:gd name="connsiteX4" fmla="*/ 1539875 w 1539875"/>
              <a:gd name="connsiteY4" fmla="*/ 6350 h 752475"/>
              <a:gd name="connsiteX0" fmla="*/ 1539875 w 1539875"/>
              <a:gd name="connsiteY0" fmla="*/ 6350 h 758825"/>
              <a:gd name="connsiteX1" fmla="*/ 1539875 w 1539875"/>
              <a:gd name="connsiteY1" fmla="*/ 758825 h 758825"/>
              <a:gd name="connsiteX2" fmla="*/ 0 w 1539875"/>
              <a:gd name="connsiteY2" fmla="*/ 752475 h 758825"/>
              <a:gd name="connsiteX3" fmla="*/ 301625 w 1539875"/>
              <a:gd name="connsiteY3" fmla="*/ 0 h 758825"/>
              <a:gd name="connsiteX4" fmla="*/ 1539875 w 1539875"/>
              <a:gd name="connsiteY4" fmla="*/ 6350 h 758825"/>
              <a:gd name="connsiteX0" fmla="*/ 1860550 w 1860550"/>
              <a:gd name="connsiteY0" fmla="*/ 0 h 758825"/>
              <a:gd name="connsiteX1" fmla="*/ 1539875 w 1860550"/>
              <a:gd name="connsiteY1" fmla="*/ 758825 h 758825"/>
              <a:gd name="connsiteX2" fmla="*/ 0 w 1860550"/>
              <a:gd name="connsiteY2" fmla="*/ 752475 h 758825"/>
              <a:gd name="connsiteX3" fmla="*/ 301625 w 1860550"/>
              <a:gd name="connsiteY3" fmla="*/ 0 h 758825"/>
              <a:gd name="connsiteX4" fmla="*/ 1860550 w 1860550"/>
              <a:gd name="connsiteY4" fmla="*/ 0 h 758825"/>
              <a:gd name="connsiteX0" fmla="*/ 1790700 w 1790700"/>
              <a:gd name="connsiteY0" fmla="*/ 0 h 758825"/>
              <a:gd name="connsiteX1" fmla="*/ 1539875 w 1790700"/>
              <a:gd name="connsiteY1" fmla="*/ 758825 h 758825"/>
              <a:gd name="connsiteX2" fmla="*/ 0 w 1790700"/>
              <a:gd name="connsiteY2" fmla="*/ 752475 h 758825"/>
              <a:gd name="connsiteX3" fmla="*/ 301625 w 1790700"/>
              <a:gd name="connsiteY3" fmla="*/ 0 h 758825"/>
              <a:gd name="connsiteX4" fmla="*/ 1790700 w 1790700"/>
              <a:gd name="connsiteY4" fmla="*/ 0 h 758825"/>
              <a:gd name="connsiteX0" fmla="*/ 1790700 w 1790700"/>
              <a:gd name="connsiteY0" fmla="*/ 0 h 755650"/>
              <a:gd name="connsiteX1" fmla="*/ 1508125 w 1790700"/>
              <a:gd name="connsiteY1" fmla="*/ 755650 h 755650"/>
              <a:gd name="connsiteX2" fmla="*/ 0 w 1790700"/>
              <a:gd name="connsiteY2" fmla="*/ 752475 h 755650"/>
              <a:gd name="connsiteX3" fmla="*/ 301625 w 1790700"/>
              <a:gd name="connsiteY3" fmla="*/ 0 h 755650"/>
              <a:gd name="connsiteX4" fmla="*/ 1790700 w 1790700"/>
              <a:gd name="connsiteY4" fmla="*/ 0 h 755650"/>
              <a:gd name="connsiteX0" fmla="*/ 1803400 w 1803400"/>
              <a:gd name="connsiteY0" fmla="*/ 0 h 755650"/>
              <a:gd name="connsiteX1" fmla="*/ 1508125 w 1803400"/>
              <a:gd name="connsiteY1" fmla="*/ 755650 h 755650"/>
              <a:gd name="connsiteX2" fmla="*/ 0 w 1803400"/>
              <a:gd name="connsiteY2" fmla="*/ 752475 h 755650"/>
              <a:gd name="connsiteX3" fmla="*/ 301625 w 1803400"/>
              <a:gd name="connsiteY3" fmla="*/ 0 h 755650"/>
              <a:gd name="connsiteX4" fmla="*/ 1803400 w 1803400"/>
              <a:gd name="connsiteY4" fmla="*/ 0 h 755650"/>
              <a:gd name="connsiteX0" fmla="*/ 1803400 w 1803400"/>
              <a:gd name="connsiteY0" fmla="*/ 0 h 755650"/>
              <a:gd name="connsiteX1" fmla="*/ 1508125 w 1803400"/>
              <a:gd name="connsiteY1" fmla="*/ 755650 h 755650"/>
              <a:gd name="connsiteX2" fmla="*/ 0 w 1803400"/>
              <a:gd name="connsiteY2" fmla="*/ 752475 h 755650"/>
              <a:gd name="connsiteX3" fmla="*/ 1270000 w 1803400"/>
              <a:gd name="connsiteY3" fmla="*/ 12700 h 755650"/>
              <a:gd name="connsiteX4" fmla="*/ 1803400 w 1803400"/>
              <a:gd name="connsiteY4" fmla="*/ 0 h 755650"/>
              <a:gd name="connsiteX0" fmla="*/ 841375 w 841375"/>
              <a:gd name="connsiteY0" fmla="*/ 0 h 758825"/>
              <a:gd name="connsiteX1" fmla="*/ 546100 w 841375"/>
              <a:gd name="connsiteY1" fmla="*/ 755650 h 758825"/>
              <a:gd name="connsiteX2" fmla="*/ 0 w 841375"/>
              <a:gd name="connsiteY2" fmla="*/ 758825 h 758825"/>
              <a:gd name="connsiteX3" fmla="*/ 307975 w 841375"/>
              <a:gd name="connsiteY3" fmla="*/ 12700 h 758825"/>
              <a:gd name="connsiteX4" fmla="*/ 841375 w 841375"/>
              <a:gd name="connsiteY4" fmla="*/ 0 h 758825"/>
              <a:gd name="connsiteX0" fmla="*/ 841375 w 841375"/>
              <a:gd name="connsiteY0" fmla="*/ 0 h 758825"/>
              <a:gd name="connsiteX1" fmla="*/ 546100 w 841375"/>
              <a:gd name="connsiteY1" fmla="*/ 755650 h 758825"/>
              <a:gd name="connsiteX2" fmla="*/ 0 w 841375"/>
              <a:gd name="connsiteY2" fmla="*/ 758825 h 758825"/>
              <a:gd name="connsiteX3" fmla="*/ 530225 w 841375"/>
              <a:gd name="connsiteY3" fmla="*/ 0 h 758825"/>
              <a:gd name="connsiteX4" fmla="*/ 841375 w 841375"/>
              <a:gd name="connsiteY4" fmla="*/ 0 h 758825"/>
              <a:gd name="connsiteX0" fmla="*/ 609600 w 609600"/>
              <a:gd name="connsiteY0" fmla="*/ 0 h 758825"/>
              <a:gd name="connsiteX1" fmla="*/ 314325 w 609600"/>
              <a:gd name="connsiteY1" fmla="*/ 755650 h 758825"/>
              <a:gd name="connsiteX2" fmla="*/ 0 w 609600"/>
              <a:gd name="connsiteY2" fmla="*/ 758825 h 758825"/>
              <a:gd name="connsiteX3" fmla="*/ 298450 w 609600"/>
              <a:gd name="connsiteY3" fmla="*/ 0 h 758825"/>
              <a:gd name="connsiteX4" fmla="*/ 609600 w 609600"/>
              <a:gd name="connsiteY4" fmla="*/ 0 h 758825"/>
              <a:gd name="connsiteX0" fmla="*/ 609600 w 609600"/>
              <a:gd name="connsiteY0" fmla="*/ 0 h 758825"/>
              <a:gd name="connsiteX1" fmla="*/ 314325 w 609600"/>
              <a:gd name="connsiteY1" fmla="*/ 755650 h 758825"/>
              <a:gd name="connsiteX2" fmla="*/ 0 w 609600"/>
              <a:gd name="connsiteY2" fmla="*/ 758825 h 758825"/>
              <a:gd name="connsiteX3" fmla="*/ 317500 w 609600"/>
              <a:gd name="connsiteY3" fmla="*/ 0 h 758825"/>
              <a:gd name="connsiteX4" fmla="*/ 609600 w 609600"/>
              <a:gd name="connsiteY4" fmla="*/ 0 h 758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 h="758825">
                <a:moveTo>
                  <a:pt x="609600" y="0"/>
                </a:moveTo>
                <a:lnTo>
                  <a:pt x="314325" y="755650"/>
                </a:lnTo>
                <a:lnTo>
                  <a:pt x="0" y="758825"/>
                </a:lnTo>
                <a:lnTo>
                  <a:pt x="317500" y="0"/>
                </a:lnTo>
                <a:lnTo>
                  <a:pt x="609600" y="0"/>
                </a:lnTo>
                <a:close/>
              </a:path>
            </a:pathLst>
          </a:custGeom>
          <a:solidFill>
            <a:srgbClr val="E8B0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22" name="Freeform: Shape 19">
            <a:extLst>
              <a:ext uri="{FF2B5EF4-FFF2-40B4-BE49-F238E27FC236}">
                <a16:creationId xmlns:a16="http://schemas.microsoft.com/office/drawing/2014/main" id="{CBE50A80-1B28-5BA3-09BF-E789E5CB81F4}"/>
              </a:ext>
            </a:extLst>
          </p:cNvPr>
          <p:cNvSpPr/>
          <p:nvPr userDrawn="1"/>
        </p:nvSpPr>
        <p:spPr>
          <a:xfrm>
            <a:off x="10058402" y="652378"/>
            <a:ext cx="473073" cy="666661"/>
          </a:xfrm>
          <a:custGeom>
            <a:avLst/>
            <a:gdLst>
              <a:gd name="connsiteX0" fmla="*/ 1539875 w 1539875"/>
              <a:gd name="connsiteY0" fmla="*/ 0 h 746125"/>
              <a:gd name="connsiteX1" fmla="*/ 1539875 w 1539875"/>
              <a:gd name="connsiteY1" fmla="*/ 720725 h 746125"/>
              <a:gd name="connsiteX2" fmla="*/ 0 w 1539875"/>
              <a:gd name="connsiteY2" fmla="*/ 746125 h 746125"/>
              <a:gd name="connsiteX3" fmla="*/ 266700 w 1539875"/>
              <a:gd name="connsiteY3" fmla="*/ 22225 h 746125"/>
              <a:gd name="connsiteX4" fmla="*/ 1539875 w 1539875"/>
              <a:gd name="connsiteY4" fmla="*/ 0 h 746125"/>
              <a:gd name="connsiteX0" fmla="*/ 1539875 w 1539875"/>
              <a:gd name="connsiteY0" fmla="*/ 6350 h 752475"/>
              <a:gd name="connsiteX1" fmla="*/ 1539875 w 1539875"/>
              <a:gd name="connsiteY1" fmla="*/ 727075 h 752475"/>
              <a:gd name="connsiteX2" fmla="*/ 0 w 1539875"/>
              <a:gd name="connsiteY2" fmla="*/ 752475 h 752475"/>
              <a:gd name="connsiteX3" fmla="*/ 301625 w 1539875"/>
              <a:gd name="connsiteY3" fmla="*/ 0 h 752475"/>
              <a:gd name="connsiteX4" fmla="*/ 1539875 w 1539875"/>
              <a:gd name="connsiteY4" fmla="*/ 6350 h 752475"/>
              <a:gd name="connsiteX0" fmla="*/ 1539875 w 1539875"/>
              <a:gd name="connsiteY0" fmla="*/ 6350 h 758825"/>
              <a:gd name="connsiteX1" fmla="*/ 1539875 w 1539875"/>
              <a:gd name="connsiteY1" fmla="*/ 758825 h 758825"/>
              <a:gd name="connsiteX2" fmla="*/ 0 w 1539875"/>
              <a:gd name="connsiteY2" fmla="*/ 752475 h 758825"/>
              <a:gd name="connsiteX3" fmla="*/ 301625 w 1539875"/>
              <a:gd name="connsiteY3" fmla="*/ 0 h 758825"/>
              <a:gd name="connsiteX4" fmla="*/ 1539875 w 1539875"/>
              <a:gd name="connsiteY4" fmla="*/ 6350 h 758825"/>
              <a:gd name="connsiteX0" fmla="*/ 1860550 w 1860550"/>
              <a:gd name="connsiteY0" fmla="*/ 0 h 758825"/>
              <a:gd name="connsiteX1" fmla="*/ 1539875 w 1860550"/>
              <a:gd name="connsiteY1" fmla="*/ 758825 h 758825"/>
              <a:gd name="connsiteX2" fmla="*/ 0 w 1860550"/>
              <a:gd name="connsiteY2" fmla="*/ 752475 h 758825"/>
              <a:gd name="connsiteX3" fmla="*/ 301625 w 1860550"/>
              <a:gd name="connsiteY3" fmla="*/ 0 h 758825"/>
              <a:gd name="connsiteX4" fmla="*/ 1860550 w 1860550"/>
              <a:gd name="connsiteY4" fmla="*/ 0 h 758825"/>
              <a:gd name="connsiteX0" fmla="*/ 1790700 w 1790700"/>
              <a:gd name="connsiteY0" fmla="*/ 0 h 758825"/>
              <a:gd name="connsiteX1" fmla="*/ 1539875 w 1790700"/>
              <a:gd name="connsiteY1" fmla="*/ 758825 h 758825"/>
              <a:gd name="connsiteX2" fmla="*/ 0 w 1790700"/>
              <a:gd name="connsiteY2" fmla="*/ 752475 h 758825"/>
              <a:gd name="connsiteX3" fmla="*/ 301625 w 1790700"/>
              <a:gd name="connsiteY3" fmla="*/ 0 h 758825"/>
              <a:gd name="connsiteX4" fmla="*/ 1790700 w 1790700"/>
              <a:gd name="connsiteY4" fmla="*/ 0 h 758825"/>
              <a:gd name="connsiteX0" fmla="*/ 1790700 w 1790700"/>
              <a:gd name="connsiteY0" fmla="*/ 0 h 755650"/>
              <a:gd name="connsiteX1" fmla="*/ 1508125 w 1790700"/>
              <a:gd name="connsiteY1" fmla="*/ 755650 h 755650"/>
              <a:gd name="connsiteX2" fmla="*/ 0 w 1790700"/>
              <a:gd name="connsiteY2" fmla="*/ 752475 h 755650"/>
              <a:gd name="connsiteX3" fmla="*/ 301625 w 1790700"/>
              <a:gd name="connsiteY3" fmla="*/ 0 h 755650"/>
              <a:gd name="connsiteX4" fmla="*/ 1790700 w 1790700"/>
              <a:gd name="connsiteY4" fmla="*/ 0 h 755650"/>
              <a:gd name="connsiteX0" fmla="*/ 1803400 w 1803400"/>
              <a:gd name="connsiteY0" fmla="*/ 0 h 755650"/>
              <a:gd name="connsiteX1" fmla="*/ 1508125 w 1803400"/>
              <a:gd name="connsiteY1" fmla="*/ 755650 h 755650"/>
              <a:gd name="connsiteX2" fmla="*/ 0 w 1803400"/>
              <a:gd name="connsiteY2" fmla="*/ 752475 h 755650"/>
              <a:gd name="connsiteX3" fmla="*/ 301625 w 1803400"/>
              <a:gd name="connsiteY3" fmla="*/ 0 h 755650"/>
              <a:gd name="connsiteX4" fmla="*/ 1803400 w 1803400"/>
              <a:gd name="connsiteY4" fmla="*/ 0 h 755650"/>
              <a:gd name="connsiteX0" fmla="*/ 1803400 w 1803400"/>
              <a:gd name="connsiteY0" fmla="*/ 0 h 755650"/>
              <a:gd name="connsiteX1" fmla="*/ 1508125 w 1803400"/>
              <a:gd name="connsiteY1" fmla="*/ 755650 h 755650"/>
              <a:gd name="connsiteX2" fmla="*/ 0 w 1803400"/>
              <a:gd name="connsiteY2" fmla="*/ 752475 h 755650"/>
              <a:gd name="connsiteX3" fmla="*/ 1270000 w 1803400"/>
              <a:gd name="connsiteY3" fmla="*/ 12700 h 755650"/>
              <a:gd name="connsiteX4" fmla="*/ 1803400 w 1803400"/>
              <a:gd name="connsiteY4" fmla="*/ 0 h 755650"/>
              <a:gd name="connsiteX0" fmla="*/ 841375 w 841375"/>
              <a:gd name="connsiteY0" fmla="*/ 0 h 758825"/>
              <a:gd name="connsiteX1" fmla="*/ 546100 w 841375"/>
              <a:gd name="connsiteY1" fmla="*/ 755650 h 758825"/>
              <a:gd name="connsiteX2" fmla="*/ 0 w 841375"/>
              <a:gd name="connsiteY2" fmla="*/ 758825 h 758825"/>
              <a:gd name="connsiteX3" fmla="*/ 307975 w 841375"/>
              <a:gd name="connsiteY3" fmla="*/ 12700 h 758825"/>
              <a:gd name="connsiteX4" fmla="*/ 841375 w 841375"/>
              <a:gd name="connsiteY4" fmla="*/ 0 h 758825"/>
              <a:gd name="connsiteX0" fmla="*/ 841375 w 841375"/>
              <a:gd name="connsiteY0" fmla="*/ 0 h 758825"/>
              <a:gd name="connsiteX1" fmla="*/ 546100 w 841375"/>
              <a:gd name="connsiteY1" fmla="*/ 755650 h 758825"/>
              <a:gd name="connsiteX2" fmla="*/ 0 w 841375"/>
              <a:gd name="connsiteY2" fmla="*/ 758825 h 758825"/>
              <a:gd name="connsiteX3" fmla="*/ 530225 w 841375"/>
              <a:gd name="connsiteY3" fmla="*/ 0 h 758825"/>
              <a:gd name="connsiteX4" fmla="*/ 841375 w 841375"/>
              <a:gd name="connsiteY4" fmla="*/ 0 h 758825"/>
              <a:gd name="connsiteX0" fmla="*/ 609600 w 609600"/>
              <a:gd name="connsiteY0" fmla="*/ 0 h 758825"/>
              <a:gd name="connsiteX1" fmla="*/ 314325 w 609600"/>
              <a:gd name="connsiteY1" fmla="*/ 755650 h 758825"/>
              <a:gd name="connsiteX2" fmla="*/ 0 w 609600"/>
              <a:gd name="connsiteY2" fmla="*/ 758825 h 758825"/>
              <a:gd name="connsiteX3" fmla="*/ 298450 w 609600"/>
              <a:gd name="connsiteY3" fmla="*/ 0 h 758825"/>
              <a:gd name="connsiteX4" fmla="*/ 609600 w 609600"/>
              <a:gd name="connsiteY4" fmla="*/ 0 h 758825"/>
              <a:gd name="connsiteX0" fmla="*/ 609600 w 609600"/>
              <a:gd name="connsiteY0" fmla="*/ 0 h 758825"/>
              <a:gd name="connsiteX1" fmla="*/ 314325 w 609600"/>
              <a:gd name="connsiteY1" fmla="*/ 755650 h 758825"/>
              <a:gd name="connsiteX2" fmla="*/ 0 w 609600"/>
              <a:gd name="connsiteY2" fmla="*/ 758825 h 758825"/>
              <a:gd name="connsiteX3" fmla="*/ 317500 w 609600"/>
              <a:gd name="connsiteY3" fmla="*/ 0 h 758825"/>
              <a:gd name="connsiteX4" fmla="*/ 609600 w 609600"/>
              <a:gd name="connsiteY4" fmla="*/ 0 h 758825"/>
              <a:gd name="connsiteX0" fmla="*/ 609600 w 609600"/>
              <a:gd name="connsiteY0" fmla="*/ 0 h 758825"/>
              <a:gd name="connsiteX1" fmla="*/ 314325 w 609600"/>
              <a:gd name="connsiteY1" fmla="*/ 755650 h 758825"/>
              <a:gd name="connsiteX2" fmla="*/ 0 w 609600"/>
              <a:gd name="connsiteY2" fmla="*/ 758825 h 758825"/>
              <a:gd name="connsiteX3" fmla="*/ 425450 w 609600"/>
              <a:gd name="connsiteY3" fmla="*/ 0 h 758825"/>
              <a:gd name="connsiteX4" fmla="*/ 609600 w 609600"/>
              <a:gd name="connsiteY4" fmla="*/ 0 h 758825"/>
              <a:gd name="connsiteX0" fmla="*/ 444500 w 444500"/>
              <a:gd name="connsiteY0" fmla="*/ 0 h 755650"/>
              <a:gd name="connsiteX1" fmla="*/ 149225 w 444500"/>
              <a:gd name="connsiteY1" fmla="*/ 755650 h 755650"/>
              <a:gd name="connsiteX2" fmla="*/ 0 w 444500"/>
              <a:gd name="connsiteY2" fmla="*/ 752475 h 755650"/>
              <a:gd name="connsiteX3" fmla="*/ 260350 w 444500"/>
              <a:gd name="connsiteY3" fmla="*/ 0 h 755650"/>
              <a:gd name="connsiteX4" fmla="*/ 444500 w 444500"/>
              <a:gd name="connsiteY4" fmla="*/ 0 h 755650"/>
              <a:gd name="connsiteX0" fmla="*/ 444500 w 444500"/>
              <a:gd name="connsiteY0" fmla="*/ 0 h 755650"/>
              <a:gd name="connsiteX1" fmla="*/ 149225 w 444500"/>
              <a:gd name="connsiteY1" fmla="*/ 755650 h 755650"/>
              <a:gd name="connsiteX2" fmla="*/ 0 w 444500"/>
              <a:gd name="connsiteY2" fmla="*/ 752475 h 755650"/>
              <a:gd name="connsiteX3" fmla="*/ 307975 w 444500"/>
              <a:gd name="connsiteY3" fmla="*/ 0 h 755650"/>
              <a:gd name="connsiteX4" fmla="*/ 444500 w 444500"/>
              <a:gd name="connsiteY4" fmla="*/ 0 h 755650"/>
              <a:gd name="connsiteX0" fmla="*/ 441325 w 441325"/>
              <a:gd name="connsiteY0" fmla="*/ 0 h 758825"/>
              <a:gd name="connsiteX1" fmla="*/ 146050 w 441325"/>
              <a:gd name="connsiteY1" fmla="*/ 755650 h 758825"/>
              <a:gd name="connsiteX2" fmla="*/ 0 w 441325"/>
              <a:gd name="connsiteY2" fmla="*/ 758825 h 758825"/>
              <a:gd name="connsiteX3" fmla="*/ 304800 w 441325"/>
              <a:gd name="connsiteY3" fmla="*/ 0 h 758825"/>
              <a:gd name="connsiteX4" fmla="*/ 441325 w 441325"/>
              <a:gd name="connsiteY4" fmla="*/ 0 h 758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1325" h="758825">
                <a:moveTo>
                  <a:pt x="441325" y="0"/>
                </a:moveTo>
                <a:lnTo>
                  <a:pt x="146050" y="755650"/>
                </a:lnTo>
                <a:lnTo>
                  <a:pt x="0" y="758825"/>
                </a:lnTo>
                <a:lnTo>
                  <a:pt x="304800" y="0"/>
                </a:lnTo>
                <a:lnTo>
                  <a:pt x="441325" y="0"/>
                </a:lnTo>
                <a:close/>
              </a:path>
            </a:pathLst>
          </a:custGeom>
          <a:solidFill>
            <a:srgbClr val="E8B0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23" name="Action Button: Blank 8">
            <a:hlinkClick r:id="" action="ppaction://hlinkshowjump?jump=lastslide" highlightClick="1"/>
            <a:extLst>
              <a:ext uri="{FF2B5EF4-FFF2-40B4-BE49-F238E27FC236}">
                <a16:creationId xmlns:a16="http://schemas.microsoft.com/office/drawing/2014/main" id="{9FD68EB1-1E74-4D27-E821-32959CE7DF46}"/>
              </a:ext>
            </a:extLst>
          </p:cNvPr>
          <p:cNvSpPr/>
          <p:nvPr userDrawn="1"/>
        </p:nvSpPr>
        <p:spPr>
          <a:xfrm>
            <a:off x="11215269" y="247019"/>
            <a:ext cx="752343" cy="218166"/>
          </a:xfrm>
          <a:prstGeom prst="actionButtonBlank">
            <a:avLst/>
          </a:prstGeom>
          <a:solidFill>
            <a:srgbClr val="00293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r>
              <a:rPr lang="en-US" sz="1100" dirty="0"/>
              <a:t>Glossary</a:t>
            </a:r>
          </a:p>
        </p:txBody>
      </p:sp>
      <p:pic>
        <p:nvPicPr>
          <p:cNvPr id="24" name="Picture 23" descr="Text&#10;&#10;AI-generated content may be incorrect.">
            <a:extLst>
              <a:ext uri="{FF2B5EF4-FFF2-40B4-BE49-F238E27FC236}">
                <a16:creationId xmlns:a16="http://schemas.microsoft.com/office/drawing/2014/main" id="{98162067-9E95-A4DC-4449-D0832A48B432}"/>
              </a:ext>
            </a:extLst>
          </p:cNvPr>
          <p:cNvPicPr>
            <a:picLocks noChangeAspect="1"/>
          </p:cNvPicPr>
          <p:nvPr userDrawn="1"/>
        </p:nvPicPr>
        <p:blipFill>
          <a:blip r:embed="rId23"/>
          <a:stretch>
            <a:fillRect/>
          </a:stretch>
        </p:blipFill>
        <p:spPr>
          <a:xfrm>
            <a:off x="213995" y="480388"/>
            <a:ext cx="1746885" cy="1116220"/>
          </a:xfrm>
          <a:prstGeom prst="rect">
            <a:avLst/>
          </a:prstGeom>
        </p:spPr>
      </p:pic>
    </p:spTree>
    <p:extLst>
      <p:ext uri="{BB962C8B-B14F-4D97-AF65-F5344CB8AC3E}">
        <p14:creationId xmlns:p14="http://schemas.microsoft.com/office/powerpoint/2010/main" val="3736831245"/>
      </p:ext>
    </p:extLst>
  </p:cSld>
  <p:clrMap bg1="dk1" tx1="lt1" bg2="dk2" tx2="lt2" accent1="accent1" accent2="accent2" accent3="accent3" accent4="accent4" accent5="accent5" accent6="accent6" hlink="hlink" folHlink="folHlink"/>
  <p:sldLayoutIdLst>
    <p:sldLayoutId id="2147483679" r:id="rId1"/>
    <p:sldLayoutId id="2147483705" r:id="rId2"/>
    <p:sldLayoutId id="2147483687" r:id="rId3"/>
    <p:sldLayoutId id="2147483692" r:id="rId4"/>
    <p:sldLayoutId id="2147483706" r:id="rId5"/>
    <p:sldLayoutId id="2147483707" r:id="rId6"/>
    <p:sldLayoutId id="2147483708" r:id="rId7"/>
    <p:sldLayoutId id="2147483710" r:id="rId8"/>
    <p:sldLayoutId id="2147483709" r:id="rId9"/>
    <p:sldLayoutId id="2147483712" r:id="rId10"/>
    <p:sldLayoutId id="2147483685" r:id="rId11"/>
    <p:sldLayoutId id="2147483697" r:id="rId12"/>
    <p:sldLayoutId id="2147483701" r:id="rId13"/>
    <p:sldLayoutId id="2147483699" r:id="rId14"/>
    <p:sldLayoutId id="2147483711" r:id="rId15"/>
    <p:sldLayoutId id="2147483702" r:id="rId16"/>
    <p:sldLayoutId id="2147483694" r:id="rId17"/>
    <p:sldLayoutId id="2147483695" r:id="rId18"/>
    <p:sldLayoutId id="2147483681" r:id="rId19"/>
    <p:sldLayoutId id="2147483684" r:id="rId20"/>
  </p:sldLayoutIdLst>
  <p:hf hdr="0" dt="0"/>
  <p:txStyles>
    <p:titleStyle>
      <a:lvl1pPr algn="l" defTabSz="914400" rtl="0" eaLnBrk="1" latinLnBrk="0" hangingPunct="1">
        <a:lnSpc>
          <a:spcPct val="90000"/>
        </a:lnSpc>
        <a:spcBef>
          <a:spcPct val="0"/>
        </a:spcBef>
        <a:buNone/>
        <a:defRPr sz="4400" kern="1200">
          <a:solidFill>
            <a:schemeClr val="tx1"/>
          </a:solidFill>
          <a:latin typeface="Segoe UI" panose="020B0502040204020203" pitchFamily="34" charset="0"/>
          <a:ea typeface="+mj-ea"/>
          <a:cs typeface="Segoe UI" panose="020B05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807" userDrawn="1">
          <p15:clr>
            <a:srgbClr val="F26B43"/>
          </p15:clr>
        </p15:guide>
        <p15:guide id="2" pos="7405"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8.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1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8" Type="http://schemas.openxmlformats.org/officeDocument/2006/relationships/hyperlink" Target="https://www.dvidshub.net/podcast/530/military-meditation-coach" TargetMode="External"/><Relationship Id="rId3" Type="http://schemas.openxmlformats.org/officeDocument/2006/relationships/hyperlink" Target="https://mobile.health.mil/Apps/Native-Apps/Breathe2Relax" TargetMode="External"/><Relationship Id="rId7" Type="http://schemas.openxmlformats.org/officeDocument/2006/relationships/hyperlink" Target="https://www.militaryonesource.mil/resources/mobile-apps/de-stress-and-relax-with-chill-drills-by-military-onesource/" TargetMode="External"/><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openxmlformats.org/officeDocument/2006/relationships/hyperlink" Target="https://sandiego.tricare.mil/Health-Services/Preventive-Care/Health-and-Wellness/MBM" TargetMode="External"/><Relationship Id="rId5" Type="http://schemas.openxmlformats.org/officeDocument/2006/relationships/hyperlink" Target="https://vocal.media/motivation/30-most-powerful-mindfulness-quotes-to-combat-stress" TargetMode="External"/><Relationship Id="rId4" Type="http://schemas.openxmlformats.org/officeDocument/2006/relationships/hyperlink" Target="https://mobile.va.gov/app/mindfulness-coach"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s://www.mynavyhr.navy.mil/Support-Services/Culture-Resilience/Warrior-Toughness/" TargetMode="External"/><Relationship Id="rId2" Type="http://schemas.openxmlformats.org/officeDocument/2006/relationships/notesSlide" Target="../notesSlides/notesSlide16.xml"/><Relationship Id="rId1" Type="http://schemas.openxmlformats.org/officeDocument/2006/relationships/slideLayout" Target="../slideLayouts/slideLayout13.xml"/><Relationship Id="rId4" Type="http://schemas.openxmlformats.org/officeDocument/2006/relationships/image" Target="../media/image20.jp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1FC620CB-41B0-A210-34C2-7885DBFBC63A}"/>
              </a:ext>
            </a:extLst>
          </p:cNvPr>
          <p:cNvSpPr>
            <a:spLocks noGrp="1"/>
          </p:cNvSpPr>
          <p:nvPr>
            <p:ph type="title" idx="4294967295"/>
          </p:nvPr>
        </p:nvSpPr>
        <p:spPr>
          <a:xfrm>
            <a:off x="0" y="258763"/>
            <a:ext cx="12192000" cy="2159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1" i="0" u="none" strike="noStrike" kern="1200" cap="none" spc="0" normalizeH="0" baseline="0" noProof="0" dirty="0">
                <a:ln>
                  <a:noFill/>
                </a:ln>
                <a:solidFill>
                  <a:srgbClr val="00293A"/>
                </a:solidFill>
                <a:effectLst/>
                <a:uLnTx/>
                <a:uFillTx/>
                <a:latin typeface="Segoe UI" panose="020B0502040204020203" pitchFamily="34" charset="0"/>
                <a:ea typeface="+mn-ea"/>
                <a:cs typeface="Segoe UI" panose="020B0502040204020203" pitchFamily="34" charset="0"/>
              </a:rPr>
              <a:t>Welcome</a:t>
            </a:r>
          </a:p>
        </p:txBody>
      </p:sp>
      <p:pic>
        <p:nvPicPr>
          <p:cNvPr id="7" name="Picture 6" descr="Warrior Toughness logo. Mind, body, spirit.">
            <a:extLst>
              <a:ext uri="{FF2B5EF4-FFF2-40B4-BE49-F238E27FC236}">
                <a16:creationId xmlns:a16="http://schemas.microsoft.com/office/drawing/2014/main" id="{71857017-E28F-F9BD-8BDB-61139D44AA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78247" y="855354"/>
            <a:ext cx="5635507" cy="5635507"/>
          </a:xfrm>
          <a:prstGeom prst="rect">
            <a:avLst/>
          </a:prstGeom>
          <a:effectLst>
            <a:outerShdw blurRad="177800" dist="114300" dir="2700000" algn="tl" rotWithShape="0">
              <a:prstClr val="black">
                <a:alpha val="40000"/>
              </a:prstClr>
            </a:outerShdw>
          </a:effectLst>
        </p:spPr>
      </p:pic>
    </p:spTree>
    <p:extLst>
      <p:ext uri="{BB962C8B-B14F-4D97-AF65-F5344CB8AC3E}">
        <p14:creationId xmlns:p14="http://schemas.microsoft.com/office/powerpoint/2010/main" val="18249791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47E452A2-5383-B8F5-1E42-CEDD9B3937BA}"/>
              </a:ext>
            </a:extLst>
          </p:cNvPr>
          <p:cNvSpPr>
            <a:spLocks noGrp="1"/>
          </p:cNvSpPr>
          <p:nvPr>
            <p:ph type="title" idx="4294967295"/>
          </p:nvPr>
        </p:nvSpPr>
        <p:spPr>
          <a:xfrm>
            <a:off x="0" y="258763"/>
            <a:ext cx="12192000" cy="2159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1" i="0" u="none" strike="noStrike" kern="1200" cap="none" spc="0" normalizeH="0" baseline="0" noProof="0" dirty="0">
                <a:ln>
                  <a:noFill/>
                </a:ln>
                <a:solidFill>
                  <a:srgbClr val="00293A"/>
                </a:solidFill>
                <a:effectLst/>
                <a:uLnTx/>
                <a:uFillTx/>
                <a:latin typeface="Segoe UI" panose="020B0502040204020203" pitchFamily="34" charset="0"/>
                <a:ea typeface="+mn-ea"/>
                <a:cs typeface="Segoe UI" panose="020B0502040204020203" pitchFamily="34" charset="0"/>
              </a:rPr>
              <a:t>Preparation Versus Execution</a:t>
            </a:r>
          </a:p>
        </p:txBody>
      </p:sp>
      <p:sp>
        <p:nvSpPr>
          <p:cNvPr id="9" name="Text Placeholder 8">
            <a:extLst>
              <a:ext uri="{FF2B5EF4-FFF2-40B4-BE49-F238E27FC236}">
                <a16:creationId xmlns:a16="http://schemas.microsoft.com/office/drawing/2014/main" id="{E92D6DA3-55CD-2E5B-A155-E4E076DBBB19}"/>
              </a:ext>
            </a:extLst>
          </p:cNvPr>
          <p:cNvSpPr>
            <a:spLocks noGrp="1"/>
          </p:cNvSpPr>
          <p:nvPr>
            <p:ph type="body" sz="quarter" idx="20"/>
          </p:nvPr>
        </p:nvSpPr>
        <p:spPr/>
        <p:txBody>
          <a:bodyPr/>
          <a:lstStyle/>
          <a:p>
            <a:r>
              <a:rPr lang="en-US" dirty="0"/>
              <a:t>What is the difference between preparation and execution?</a:t>
            </a:r>
          </a:p>
        </p:txBody>
      </p:sp>
      <p:pic>
        <p:nvPicPr>
          <p:cNvPr id="11" name="Picture 10" descr="A Sailor performs a bench press in the gym.">
            <a:extLst>
              <a:ext uri="{FF2B5EF4-FFF2-40B4-BE49-F238E27FC236}">
                <a16:creationId xmlns:a16="http://schemas.microsoft.com/office/drawing/2014/main" id="{3131824B-D73A-346E-D102-A9415684597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507887" y="1694180"/>
            <a:ext cx="3200400" cy="2060448"/>
          </a:xfrm>
          <a:prstGeom prst="rect">
            <a:avLst/>
          </a:prstGeom>
        </p:spPr>
      </p:pic>
      <p:pic>
        <p:nvPicPr>
          <p:cNvPr id="12" name="Picture 11" descr="A Sailor practices yoga in the flying locust pose.">
            <a:extLst>
              <a:ext uri="{FF2B5EF4-FFF2-40B4-BE49-F238E27FC236}">
                <a16:creationId xmlns:a16="http://schemas.microsoft.com/office/drawing/2014/main" id="{36EFFCEF-4D2D-3F1D-351F-59DDC23D4E6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483713" y="1700784"/>
            <a:ext cx="3200400" cy="2060448"/>
          </a:xfrm>
          <a:prstGeom prst="rect">
            <a:avLst/>
          </a:prstGeom>
        </p:spPr>
      </p:pic>
      <p:pic>
        <p:nvPicPr>
          <p:cNvPr id="13" name="Picture 12" descr="Two Sailors handle heavy equipment.">
            <a:extLst>
              <a:ext uri="{FF2B5EF4-FFF2-40B4-BE49-F238E27FC236}">
                <a16:creationId xmlns:a16="http://schemas.microsoft.com/office/drawing/2014/main" id="{7DA02DA7-DB14-CA55-0DBA-E4604DA7F2FE}"/>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507887" y="3977640"/>
            <a:ext cx="3200400" cy="2060448"/>
          </a:xfrm>
          <a:prstGeom prst="rect">
            <a:avLst/>
          </a:prstGeom>
        </p:spPr>
      </p:pic>
      <p:pic>
        <p:nvPicPr>
          <p:cNvPr id="14" name="Picture 13" descr="A Sailor aims a gun.">
            <a:extLst>
              <a:ext uri="{FF2B5EF4-FFF2-40B4-BE49-F238E27FC236}">
                <a16:creationId xmlns:a16="http://schemas.microsoft.com/office/drawing/2014/main" id="{117BDB09-6A68-D233-7D4E-E6B3AF2008BE}"/>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6483713" y="3981211"/>
            <a:ext cx="3200400" cy="2060448"/>
          </a:xfrm>
          <a:prstGeom prst="rect">
            <a:avLst/>
          </a:prstGeom>
        </p:spPr>
      </p:pic>
      <p:sp>
        <p:nvSpPr>
          <p:cNvPr id="6" name="Footer Placeholder 5">
            <a:extLst>
              <a:ext uri="{FF2B5EF4-FFF2-40B4-BE49-F238E27FC236}">
                <a16:creationId xmlns:a16="http://schemas.microsoft.com/office/drawing/2014/main" id="{C162D727-A4FF-819A-89C0-31C153A33D6E}"/>
              </a:ext>
            </a:extLst>
          </p:cNvPr>
          <p:cNvSpPr>
            <a:spLocks noGrp="1"/>
          </p:cNvSpPr>
          <p:nvPr>
            <p:ph type="ftr" sz="quarter" idx="11"/>
          </p:nvPr>
        </p:nvSpPr>
        <p:spPr/>
        <p:txBody>
          <a:bodyPr/>
          <a:lstStyle/>
          <a:p>
            <a:r>
              <a:rPr lang="en-US" dirty="0"/>
              <a:t>UNCLASSIFIED</a:t>
            </a:r>
          </a:p>
        </p:txBody>
      </p:sp>
      <p:sp>
        <p:nvSpPr>
          <p:cNvPr id="10" name="Slide Number Placeholder 2">
            <a:extLst>
              <a:ext uri="{FF2B5EF4-FFF2-40B4-BE49-F238E27FC236}">
                <a16:creationId xmlns:a16="http://schemas.microsoft.com/office/drawing/2014/main" id="{41D815AA-DCE1-1673-71E3-63573BBB5F8F}"/>
              </a:ext>
            </a:extLst>
          </p:cNvPr>
          <p:cNvSpPr>
            <a:spLocks noGrp="1"/>
          </p:cNvSpPr>
          <p:nvPr>
            <p:ph type="sldNum" sz="quarter" idx="12"/>
          </p:nvPr>
        </p:nvSpPr>
        <p:spPr>
          <a:xfrm>
            <a:off x="9154060" y="6356350"/>
            <a:ext cx="2534732" cy="365125"/>
          </a:xfrm>
        </p:spPr>
        <p:txBody>
          <a:bodyPr/>
          <a:lstStyle/>
          <a:p>
            <a:fld id="{92230763-09DA-4369-B759-4F3C13DCD774}" type="slidenum">
              <a:rPr lang="en-US" smtClean="0"/>
              <a:pPr/>
              <a:t>10</a:t>
            </a:fld>
            <a:endParaRPr lang="en-US" dirty="0"/>
          </a:p>
        </p:txBody>
      </p:sp>
    </p:spTree>
    <p:extLst>
      <p:ext uri="{BB962C8B-B14F-4D97-AF65-F5344CB8AC3E}">
        <p14:creationId xmlns:p14="http://schemas.microsoft.com/office/powerpoint/2010/main" val="12682639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0EC478C-DCC8-BC68-853C-75169C7C405A}"/>
              </a:ext>
            </a:extLst>
          </p:cNvPr>
          <p:cNvSpPr>
            <a:spLocks noGrp="1"/>
          </p:cNvSpPr>
          <p:nvPr>
            <p:ph type="title" idx="4294967295"/>
          </p:nvPr>
        </p:nvSpPr>
        <p:spPr>
          <a:xfrm>
            <a:off x="0" y="258763"/>
            <a:ext cx="12192000" cy="2159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1" i="0" u="none" strike="noStrike" kern="1200" cap="none" spc="0" normalizeH="0" baseline="0" noProof="0" dirty="0">
                <a:ln>
                  <a:noFill/>
                </a:ln>
                <a:solidFill>
                  <a:srgbClr val="00293A"/>
                </a:solidFill>
                <a:effectLst/>
                <a:uLnTx/>
                <a:uFillTx/>
                <a:latin typeface="Segoe UI" panose="020B0502040204020203" pitchFamily="34" charset="0"/>
                <a:ea typeface="+mn-ea"/>
                <a:cs typeface="Segoe UI" panose="020B0502040204020203" pitchFamily="34" charset="0"/>
              </a:rPr>
              <a:t>Core Steps of Mindfulness</a:t>
            </a:r>
          </a:p>
        </p:txBody>
      </p:sp>
      <p:sp>
        <p:nvSpPr>
          <p:cNvPr id="7" name="Text Placeholder 6">
            <a:extLst>
              <a:ext uri="{FF2B5EF4-FFF2-40B4-BE49-F238E27FC236}">
                <a16:creationId xmlns:a16="http://schemas.microsoft.com/office/drawing/2014/main" id="{014E96A7-1F09-3AF4-D90C-DE9148A4860B}"/>
              </a:ext>
            </a:extLst>
          </p:cNvPr>
          <p:cNvSpPr>
            <a:spLocks noGrp="1"/>
          </p:cNvSpPr>
          <p:nvPr>
            <p:ph type="body" sz="quarter" idx="17"/>
          </p:nvPr>
        </p:nvSpPr>
        <p:spPr/>
        <p:txBody>
          <a:bodyPr/>
          <a:lstStyle/>
          <a:p>
            <a:r>
              <a:rPr lang="en-US" dirty="0"/>
              <a:t>What are some internal and external things you can focus on when starting a mindfulness exercise? </a:t>
            </a:r>
          </a:p>
          <a:p>
            <a:endParaRPr lang="en-US" dirty="0"/>
          </a:p>
        </p:txBody>
      </p:sp>
      <p:pic>
        <p:nvPicPr>
          <p:cNvPr id="2" name="Picture 1" descr="Dual images: A Sailor aims through a scope, while another Sailor uses binoculars.">
            <a:extLst>
              <a:ext uri="{FF2B5EF4-FFF2-40B4-BE49-F238E27FC236}">
                <a16:creationId xmlns:a16="http://schemas.microsoft.com/office/drawing/2014/main" id="{62FE4970-CF56-B431-CDD0-A890A30FB35B}"/>
              </a:ext>
            </a:extLst>
          </p:cNvPr>
          <p:cNvPicPr>
            <a:picLocks noChangeAspect="1"/>
          </p:cNvPicPr>
          <p:nvPr/>
        </p:nvPicPr>
        <p:blipFill>
          <a:blip r:embed="rId3"/>
          <a:srcRect/>
          <a:stretch/>
        </p:blipFill>
        <p:spPr>
          <a:xfrm>
            <a:off x="426720" y="1700784"/>
            <a:ext cx="11338560" cy="4346448"/>
          </a:xfrm>
          <a:prstGeom prst="rect">
            <a:avLst/>
          </a:prstGeom>
        </p:spPr>
      </p:pic>
      <p:sp>
        <p:nvSpPr>
          <p:cNvPr id="3" name="Footer Placeholder 2">
            <a:extLst>
              <a:ext uri="{FF2B5EF4-FFF2-40B4-BE49-F238E27FC236}">
                <a16:creationId xmlns:a16="http://schemas.microsoft.com/office/drawing/2014/main" id="{6CBE8BFF-8599-E65A-147A-CA2E60D3D4F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tint val="75000"/>
                  </a:prstClr>
                </a:solidFill>
                <a:effectLst/>
                <a:uLnTx/>
                <a:uFillTx/>
                <a:latin typeface="Segoe UI" panose="020B0502040204020203" pitchFamily="34" charset="0"/>
                <a:ea typeface="+mn-ea"/>
                <a:cs typeface="Segoe UI" panose="020B0502040204020203" pitchFamily="34" charset="0"/>
              </a:rPr>
              <a:t>UNCLASSIFIED</a:t>
            </a:r>
          </a:p>
        </p:txBody>
      </p:sp>
      <p:sp>
        <p:nvSpPr>
          <p:cNvPr id="8" name="Slide Number Placeholder 2">
            <a:extLst>
              <a:ext uri="{FF2B5EF4-FFF2-40B4-BE49-F238E27FC236}">
                <a16:creationId xmlns:a16="http://schemas.microsoft.com/office/drawing/2014/main" id="{78649BE3-90F2-E807-ABA7-E44D561DD49F}"/>
              </a:ext>
            </a:extLst>
          </p:cNvPr>
          <p:cNvSpPr>
            <a:spLocks noGrp="1"/>
          </p:cNvSpPr>
          <p:nvPr>
            <p:ph type="sldNum" sz="quarter" idx="12"/>
          </p:nvPr>
        </p:nvSpPr>
        <p:spPr>
          <a:xfrm>
            <a:off x="9154060" y="6356350"/>
            <a:ext cx="2534732"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30763-09DA-4369-B759-4F3C13DCD774}" type="slidenum">
              <a:rPr kumimoji="0" lang="en-US" sz="1200" b="0" i="0" u="none" strike="noStrike" kern="1200" cap="none" spc="0" normalizeH="0" baseline="0" noProof="0" smtClean="0">
                <a:ln>
                  <a:noFill/>
                </a:ln>
                <a:solidFill>
                  <a:prstClr val="white">
                    <a:tint val="75000"/>
                  </a:prstClr>
                </a:solidFill>
                <a:effectLst/>
                <a:uLnTx/>
                <a:uFillTx/>
                <a:latin typeface="Segoe UI" panose="020B0502040204020203" pitchFamily="34" charset="0"/>
                <a:ea typeface="+mn-ea"/>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white">
                  <a:tint val="75000"/>
                </a:prstClr>
              </a:solidFill>
              <a:effectLst/>
              <a:uLnTx/>
              <a:uFillTx/>
              <a:latin typeface="Segoe UI" panose="020B0502040204020203" pitchFamily="34" charset="0"/>
              <a:ea typeface="+mn-ea"/>
              <a:cs typeface="Segoe UI" panose="020B0502040204020203" pitchFamily="34" charset="0"/>
            </a:endParaRPr>
          </a:p>
        </p:txBody>
      </p:sp>
    </p:spTree>
    <p:extLst>
      <p:ext uri="{BB962C8B-B14F-4D97-AF65-F5344CB8AC3E}">
        <p14:creationId xmlns:p14="http://schemas.microsoft.com/office/powerpoint/2010/main" val="29128450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59843826-2FEC-67E7-CA1A-FF0BC324A294}"/>
              </a:ext>
            </a:extLst>
          </p:cNvPr>
          <p:cNvSpPr>
            <a:spLocks noGrp="1"/>
          </p:cNvSpPr>
          <p:nvPr>
            <p:ph type="title" idx="4294967295"/>
          </p:nvPr>
        </p:nvSpPr>
        <p:spPr>
          <a:xfrm>
            <a:off x="0" y="258763"/>
            <a:ext cx="12192000" cy="2159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1" i="0" u="none" strike="noStrike" kern="1200" cap="none" spc="0" normalizeH="0" baseline="0" noProof="0" dirty="0">
                <a:ln>
                  <a:noFill/>
                </a:ln>
                <a:solidFill>
                  <a:srgbClr val="00293A"/>
                </a:solidFill>
                <a:effectLst/>
                <a:uLnTx/>
                <a:uFillTx/>
                <a:latin typeface="Segoe UI" panose="020B0502040204020203" pitchFamily="34" charset="0"/>
                <a:ea typeface="+mn-ea"/>
                <a:cs typeface="Segoe UI" panose="020B0502040204020203" pitchFamily="34" charset="0"/>
              </a:rPr>
              <a:t>Mindful Execution</a:t>
            </a:r>
          </a:p>
        </p:txBody>
      </p:sp>
      <p:sp>
        <p:nvSpPr>
          <p:cNvPr id="9" name="Text Placeholder 8">
            <a:extLst>
              <a:ext uri="{FF2B5EF4-FFF2-40B4-BE49-F238E27FC236}">
                <a16:creationId xmlns:a16="http://schemas.microsoft.com/office/drawing/2014/main" id="{0F94EB67-EE1D-EA67-721D-45A6307B0B05}"/>
              </a:ext>
            </a:extLst>
          </p:cNvPr>
          <p:cNvSpPr>
            <a:spLocks noGrp="1"/>
          </p:cNvSpPr>
          <p:nvPr>
            <p:ph type="body" sz="quarter" idx="4294967295"/>
          </p:nvPr>
        </p:nvSpPr>
        <p:spPr>
          <a:xfrm>
            <a:off x="2240280" y="640080"/>
            <a:ext cx="7543800" cy="704088"/>
          </a:xfrm>
        </p:spPr>
        <p:txBody>
          <a:bodyPr>
            <a:normAutofit/>
          </a:bodyPr>
          <a:lstStyle/>
          <a:p>
            <a:pPr marL="0" indent="0">
              <a:buFont typeface="Arial" panose="020B0604020202020204" pitchFamily="34" charset="0"/>
              <a:buNone/>
            </a:pPr>
            <a:r>
              <a:rPr lang="en-US" sz="2000" b="0" i="0" dirty="0">
                <a:latin typeface="+mn-lt"/>
              </a:rPr>
              <a:t>What do you think mindful execution is?</a:t>
            </a:r>
          </a:p>
        </p:txBody>
      </p:sp>
      <p:pic>
        <p:nvPicPr>
          <p:cNvPr id="3" name="Picture 2" descr="A battleship.">
            <a:extLst>
              <a:ext uri="{FF2B5EF4-FFF2-40B4-BE49-F238E27FC236}">
                <a16:creationId xmlns:a16="http://schemas.microsoft.com/office/drawing/2014/main" id="{3B49B4BA-D09F-61AB-2B0A-CA7153D49E2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26720" y="1700784"/>
            <a:ext cx="11338560" cy="4346448"/>
          </a:xfrm>
          <a:prstGeom prst="rect">
            <a:avLst/>
          </a:prstGeom>
        </p:spPr>
      </p:pic>
      <p:sp>
        <p:nvSpPr>
          <p:cNvPr id="2" name="Footer Placeholder 1">
            <a:extLst>
              <a:ext uri="{FF2B5EF4-FFF2-40B4-BE49-F238E27FC236}">
                <a16:creationId xmlns:a16="http://schemas.microsoft.com/office/drawing/2014/main" id="{416D6D35-24C6-409C-DE9D-859B8B41155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tint val="75000"/>
                  </a:prstClr>
                </a:solidFill>
                <a:effectLst/>
                <a:uLnTx/>
                <a:uFillTx/>
                <a:latin typeface="Segoe UI" panose="020B0502040204020203" pitchFamily="34" charset="0"/>
                <a:ea typeface="+mn-ea"/>
                <a:cs typeface="Segoe UI" panose="020B0502040204020203" pitchFamily="34" charset="0"/>
              </a:rPr>
              <a:t>UNCLASSIFIED</a:t>
            </a:r>
          </a:p>
        </p:txBody>
      </p:sp>
      <p:sp>
        <p:nvSpPr>
          <p:cNvPr id="4" name="Slide Number Placeholder 2">
            <a:extLst>
              <a:ext uri="{FF2B5EF4-FFF2-40B4-BE49-F238E27FC236}">
                <a16:creationId xmlns:a16="http://schemas.microsoft.com/office/drawing/2014/main" id="{B7763A58-FF7D-1D4B-853E-3BC63F82D6A9}"/>
              </a:ext>
            </a:extLst>
          </p:cNvPr>
          <p:cNvSpPr>
            <a:spLocks noGrp="1"/>
          </p:cNvSpPr>
          <p:nvPr>
            <p:ph type="sldNum" sz="quarter" idx="12"/>
          </p:nvPr>
        </p:nvSpPr>
        <p:spPr>
          <a:xfrm>
            <a:off x="9154060" y="6356350"/>
            <a:ext cx="2534732"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30763-09DA-4369-B759-4F3C13DCD774}" type="slidenum">
              <a:rPr kumimoji="0" lang="en-US" sz="1200" b="0" i="0" u="none" strike="noStrike" kern="1200" cap="none" spc="0" normalizeH="0" baseline="0" noProof="0" smtClean="0">
                <a:ln>
                  <a:noFill/>
                </a:ln>
                <a:solidFill>
                  <a:prstClr val="white">
                    <a:tint val="75000"/>
                  </a:prstClr>
                </a:solidFill>
                <a:effectLst/>
                <a:uLnTx/>
                <a:uFillTx/>
                <a:latin typeface="Segoe UI" panose="020B0502040204020203" pitchFamily="34" charset="0"/>
                <a:ea typeface="+mn-ea"/>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white">
                  <a:tint val="75000"/>
                </a:prstClr>
              </a:solidFill>
              <a:effectLst/>
              <a:uLnTx/>
              <a:uFillTx/>
              <a:latin typeface="Segoe UI" panose="020B0502040204020203" pitchFamily="34" charset="0"/>
              <a:ea typeface="+mn-ea"/>
              <a:cs typeface="Segoe UI" panose="020B0502040204020203" pitchFamily="34" charset="0"/>
            </a:endParaRPr>
          </a:p>
        </p:txBody>
      </p:sp>
    </p:spTree>
    <p:extLst>
      <p:ext uri="{BB962C8B-B14F-4D97-AF65-F5344CB8AC3E}">
        <p14:creationId xmlns:p14="http://schemas.microsoft.com/office/powerpoint/2010/main" val="26603209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C0179C-17F5-2D65-EBA8-349D44AD8065}"/>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17F9B5C6-966F-A5FF-C713-ED6984D0D783}"/>
              </a:ext>
            </a:extLst>
          </p:cNvPr>
          <p:cNvSpPr>
            <a:spLocks noGrp="1"/>
          </p:cNvSpPr>
          <p:nvPr>
            <p:ph type="title" idx="4294967295"/>
          </p:nvPr>
        </p:nvSpPr>
        <p:spPr>
          <a:xfrm>
            <a:off x="0" y="258763"/>
            <a:ext cx="12192000" cy="2159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1" i="0" u="none" strike="noStrike" kern="1200" cap="none" spc="0" normalizeH="0" baseline="0" noProof="0" dirty="0">
                <a:ln>
                  <a:noFill/>
                </a:ln>
                <a:solidFill>
                  <a:srgbClr val="00293A"/>
                </a:solidFill>
                <a:effectLst/>
                <a:uLnTx/>
                <a:uFillTx/>
                <a:latin typeface="Segoe UI" panose="020B0502040204020203" pitchFamily="34" charset="0"/>
                <a:ea typeface="+mn-ea"/>
                <a:cs typeface="Segoe UI" panose="020B0502040204020203" pitchFamily="34" charset="0"/>
              </a:rPr>
              <a:t>Warrior Mindset and Mindfulness</a:t>
            </a:r>
          </a:p>
        </p:txBody>
      </p:sp>
      <p:sp>
        <p:nvSpPr>
          <p:cNvPr id="9" name="Text Placeholder 8">
            <a:extLst>
              <a:ext uri="{FF2B5EF4-FFF2-40B4-BE49-F238E27FC236}">
                <a16:creationId xmlns:a16="http://schemas.microsoft.com/office/drawing/2014/main" id="{DF60B660-21AA-C07B-262A-C97BF3163A2D}"/>
              </a:ext>
            </a:extLst>
          </p:cNvPr>
          <p:cNvSpPr>
            <a:spLocks noGrp="1"/>
          </p:cNvSpPr>
          <p:nvPr>
            <p:ph type="body" sz="quarter" idx="4294967295"/>
          </p:nvPr>
        </p:nvSpPr>
        <p:spPr>
          <a:xfrm>
            <a:off x="2240280" y="640080"/>
            <a:ext cx="7543800" cy="704088"/>
          </a:xfrm>
        </p:spPr>
        <p:txBody>
          <a:bodyPr>
            <a:normAutofit/>
          </a:bodyPr>
          <a:lstStyle/>
          <a:p>
            <a:pPr marL="0" indent="0">
              <a:lnSpc>
                <a:spcPct val="100000"/>
              </a:lnSpc>
              <a:spcBef>
                <a:spcPts val="0"/>
              </a:spcBef>
              <a:buNone/>
            </a:pPr>
            <a:r>
              <a:rPr lang="en-US" sz="2000" dirty="0"/>
              <a:t>How can the act of a wandering mind become a potential risk during a critical mission?</a:t>
            </a:r>
          </a:p>
          <a:p>
            <a:pPr marL="0" indent="0">
              <a:lnSpc>
                <a:spcPct val="100000"/>
              </a:lnSpc>
              <a:spcBef>
                <a:spcPts val="0"/>
              </a:spcBef>
              <a:buNone/>
            </a:pPr>
            <a:endParaRPr lang="en-US" sz="2000" dirty="0"/>
          </a:p>
        </p:txBody>
      </p:sp>
      <p:pic>
        <p:nvPicPr>
          <p:cNvPr id="5" name="Picture 4">
            <a:extLst>
              <a:ext uri="{FF2B5EF4-FFF2-40B4-BE49-F238E27FC236}">
                <a16:creationId xmlns:a16="http://schemas.microsoft.com/office/drawing/2014/main" id="{67417CF4-9717-4AAD-CC34-547CAA51DBF0}"/>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26720" y="1700784"/>
            <a:ext cx="11338560" cy="4346448"/>
          </a:xfrm>
          <a:prstGeom prst="rect">
            <a:avLst/>
          </a:prstGeom>
        </p:spPr>
      </p:pic>
      <p:pic>
        <p:nvPicPr>
          <p:cNvPr id="3" name="Picture 2" descr="The Warrior Mindset embodies a holistic approach, integrating the mind, body, and spirit in a continuous cycle of commitment, preparation, execution, and reflection.">
            <a:extLst>
              <a:ext uri="{FF2B5EF4-FFF2-40B4-BE49-F238E27FC236}">
                <a16:creationId xmlns:a16="http://schemas.microsoft.com/office/drawing/2014/main" id="{1C9225C5-F262-8A2E-E30B-0C039E5F04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94698" y="1883973"/>
            <a:ext cx="3999773" cy="3980070"/>
          </a:xfrm>
          <a:prstGeom prst="rect">
            <a:avLst/>
          </a:prstGeom>
        </p:spPr>
      </p:pic>
      <p:sp>
        <p:nvSpPr>
          <p:cNvPr id="2" name="Footer Placeholder 1">
            <a:extLst>
              <a:ext uri="{FF2B5EF4-FFF2-40B4-BE49-F238E27FC236}">
                <a16:creationId xmlns:a16="http://schemas.microsoft.com/office/drawing/2014/main" id="{C549A61E-D569-DE68-FDEF-3AAB139FD32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tint val="75000"/>
                  </a:prstClr>
                </a:solidFill>
                <a:effectLst/>
                <a:uLnTx/>
                <a:uFillTx/>
                <a:latin typeface="Segoe UI" panose="020B0502040204020203" pitchFamily="34" charset="0"/>
                <a:ea typeface="+mn-ea"/>
                <a:cs typeface="Segoe UI" panose="020B0502040204020203" pitchFamily="34" charset="0"/>
              </a:rPr>
              <a:t>UNCLASSIFIED</a:t>
            </a:r>
          </a:p>
        </p:txBody>
      </p:sp>
      <p:sp>
        <p:nvSpPr>
          <p:cNvPr id="4" name="Slide Number Placeholder 2">
            <a:extLst>
              <a:ext uri="{FF2B5EF4-FFF2-40B4-BE49-F238E27FC236}">
                <a16:creationId xmlns:a16="http://schemas.microsoft.com/office/drawing/2014/main" id="{F90216A2-EFFA-E810-D26B-CCD2078EB041}"/>
              </a:ext>
            </a:extLst>
          </p:cNvPr>
          <p:cNvSpPr>
            <a:spLocks noGrp="1"/>
          </p:cNvSpPr>
          <p:nvPr>
            <p:ph type="sldNum" sz="quarter" idx="12"/>
          </p:nvPr>
        </p:nvSpPr>
        <p:spPr>
          <a:xfrm>
            <a:off x="9154060" y="6356350"/>
            <a:ext cx="2534732"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30763-09DA-4369-B759-4F3C13DCD774}" type="slidenum">
              <a:rPr kumimoji="0" lang="en-US" sz="1200" b="0" i="0" u="none" strike="noStrike" kern="1200" cap="none" spc="0" normalizeH="0" baseline="0" noProof="0" smtClean="0">
                <a:ln>
                  <a:noFill/>
                </a:ln>
                <a:solidFill>
                  <a:prstClr val="white">
                    <a:tint val="75000"/>
                  </a:prstClr>
                </a:solidFill>
                <a:effectLst/>
                <a:uLnTx/>
                <a:uFillTx/>
                <a:latin typeface="Segoe UI" panose="020B0502040204020203" pitchFamily="34" charset="0"/>
                <a:ea typeface="+mn-ea"/>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white">
                  <a:tint val="75000"/>
                </a:prstClr>
              </a:solidFill>
              <a:effectLst/>
              <a:uLnTx/>
              <a:uFillTx/>
              <a:latin typeface="Segoe UI" panose="020B0502040204020203" pitchFamily="34" charset="0"/>
              <a:ea typeface="+mn-ea"/>
              <a:cs typeface="Segoe UI" panose="020B0502040204020203" pitchFamily="34" charset="0"/>
            </a:endParaRPr>
          </a:p>
        </p:txBody>
      </p:sp>
    </p:spTree>
    <p:extLst>
      <p:ext uri="{BB962C8B-B14F-4D97-AF65-F5344CB8AC3E}">
        <p14:creationId xmlns:p14="http://schemas.microsoft.com/office/powerpoint/2010/main" val="4951622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DECD4620-0332-EBDF-4AFB-6D80C58B8E42}"/>
              </a:ext>
            </a:extLst>
          </p:cNvPr>
          <p:cNvSpPr>
            <a:spLocks noGrp="1"/>
          </p:cNvSpPr>
          <p:nvPr>
            <p:ph type="title" idx="4294967295"/>
          </p:nvPr>
        </p:nvSpPr>
        <p:spPr>
          <a:xfrm>
            <a:off x="0" y="258763"/>
            <a:ext cx="12192000" cy="2159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1" i="0" u="none" strike="noStrike" kern="1200" cap="none" spc="0" normalizeH="0" baseline="0" noProof="0" dirty="0">
                <a:ln>
                  <a:noFill/>
                </a:ln>
                <a:solidFill>
                  <a:srgbClr val="00293A"/>
                </a:solidFill>
                <a:effectLst/>
                <a:uLnTx/>
                <a:uFillTx/>
                <a:latin typeface="Segoe UI" panose="020B0502040204020203" pitchFamily="34" charset="0"/>
                <a:ea typeface="+mn-ea"/>
                <a:cs typeface="Segoe UI" panose="020B0502040204020203" pitchFamily="34" charset="0"/>
              </a:rPr>
              <a:t>Call to Action</a:t>
            </a:r>
          </a:p>
        </p:txBody>
      </p:sp>
      <p:sp>
        <p:nvSpPr>
          <p:cNvPr id="3" name="TextBox 2">
            <a:extLst>
              <a:ext uri="{FF2B5EF4-FFF2-40B4-BE49-F238E27FC236}">
                <a16:creationId xmlns:a16="http://schemas.microsoft.com/office/drawing/2014/main" id="{C4DBC8AA-30DF-7F6F-59DF-0ABEAE9639FC}"/>
              </a:ext>
            </a:extLst>
          </p:cNvPr>
          <p:cNvSpPr txBox="1"/>
          <p:nvPr/>
        </p:nvSpPr>
        <p:spPr>
          <a:xfrm>
            <a:off x="439420" y="1662684"/>
            <a:ext cx="10998200" cy="523220"/>
          </a:xfrm>
          <a:prstGeom prst="rect">
            <a:avLst/>
          </a:prstGeom>
          <a:noFill/>
        </p:spPr>
        <p:txBody>
          <a:bodyPr wrap="square" rtlCol="0">
            <a:spAutoFit/>
          </a:bodyPr>
          <a:lstStyle/>
          <a:p>
            <a:r>
              <a:rPr lang="en-US" sz="2800" dirty="0"/>
              <a:t>Maximize your focus, resilience, and performance with mindfulness!</a:t>
            </a:r>
          </a:p>
        </p:txBody>
      </p:sp>
      <p:pic>
        <p:nvPicPr>
          <p:cNvPr id="4" name="Picture 3">
            <a:extLst>
              <a:ext uri="{FF2B5EF4-FFF2-40B4-BE49-F238E27FC236}">
                <a16:creationId xmlns:a16="http://schemas.microsoft.com/office/drawing/2014/main" id="{5B97B621-7970-F279-B69C-F0B12595FA81}"/>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26720" y="2752344"/>
            <a:ext cx="11338560" cy="3297935"/>
          </a:xfrm>
          <a:prstGeom prst="rect">
            <a:avLst/>
          </a:prstGeom>
        </p:spPr>
      </p:pic>
      <p:sp>
        <p:nvSpPr>
          <p:cNvPr id="2" name="Footer Placeholder 1">
            <a:extLst>
              <a:ext uri="{FF2B5EF4-FFF2-40B4-BE49-F238E27FC236}">
                <a16:creationId xmlns:a16="http://schemas.microsoft.com/office/drawing/2014/main" id="{9E40963D-CA90-F7B9-55A7-A631DC553258}"/>
              </a:ext>
            </a:extLst>
          </p:cNvPr>
          <p:cNvSpPr>
            <a:spLocks noGrp="1"/>
          </p:cNvSpPr>
          <p:nvPr>
            <p:ph type="ftr" sz="quarter" idx="11"/>
          </p:nvPr>
        </p:nvSpPr>
        <p:spPr/>
        <p:txBody>
          <a:bodyPr/>
          <a:lstStyle/>
          <a:p>
            <a:r>
              <a:rPr lang="en-US" dirty="0"/>
              <a:t>UNCLASSIFIED</a:t>
            </a:r>
          </a:p>
        </p:txBody>
      </p:sp>
      <p:sp>
        <p:nvSpPr>
          <p:cNvPr id="5" name="Slide Number Placeholder 2">
            <a:extLst>
              <a:ext uri="{FF2B5EF4-FFF2-40B4-BE49-F238E27FC236}">
                <a16:creationId xmlns:a16="http://schemas.microsoft.com/office/drawing/2014/main" id="{6B26AED2-0B98-8DA9-0AE0-9551B244C931}"/>
              </a:ext>
            </a:extLst>
          </p:cNvPr>
          <p:cNvSpPr>
            <a:spLocks noGrp="1"/>
          </p:cNvSpPr>
          <p:nvPr>
            <p:ph type="sldNum" sz="quarter" idx="12"/>
          </p:nvPr>
        </p:nvSpPr>
        <p:spPr/>
        <p:txBody>
          <a:bodyPr/>
          <a:lstStyle/>
          <a:p>
            <a:fld id="{92230763-09DA-4369-B759-4F3C13DCD774}" type="slidenum">
              <a:rPr lang="en-US" smtClean="0"/>
              <a:pPr/>
              <a:t>14</a:t>
            </a:fld>
            <a:endParaRPr lang="en-US" dirty="0"/>
          </a:p>
        </p:txBody>
      </p:sp>
    </p:spTree>
    <p:extLst>
      <p:ext uri="{BB962C8B-B14F-4D97-AF65-F5344CB8AC3E}">
        <p14:creationId xmlns:p14="http://schemas.microsoft.com/office/powerpoint/2010/main" val="15178771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09E2D211-27FE-096C-92AA-6083327A758A}"/>
              </a:ext>
            </a:extLst>
          </p:cNvPr>
          <p:cNvSpPr>
            <a:spLocks noGrp="1"/>
          </p:cNvSpPr>
          <p:nvPr>
            <p:ph type="title" idx="4294967295"/>
          </p:nvPr>
        </p:nvSpPr>
        <p:spPr>
          <a:xfrm>
            <a:off x="0" y="258763"/>
            <a:ext cx="12192000" cy="2159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1" i="0" u="none" strike="noStrike" kern="1200" cap="none" spc="0" normalizeH="0" baseline="0" noProof="0" dirty="0">
                <a:ln>
                  <a:noFill/>
                </a:ln>
                <a:solidFill>
                  <a:srgbClr val="00293A"/>
                </a:solidFill>
                <a:effectLst/>
                <a:uLnTx/>
                <a:uFillTx/>
                <a:latin typeface="Segoe UI" panose="020B0502040204020203" pitchFamily="34" charset="0"/>
                <a:ea typeface="+mn-ea"/>
                <a:cs typeface="Segoe UI" panose="020B0502040204020203" pitchFamily="34" charset="0"/>
              </a:rPr>
              <a:t>References</a:t>
            </a:r>
          </a:p>
        </p:txBody>
      </p:sp>
      <p:sp>
        <p:nvSpPr>
          <p:cNvPr id="6" name="Text Placeholder 5">
            <a:extLst>
              <a:ext uri="{FF2B5EF4-FFF2-40B4-BE49-F238E27FC236}">
                <a16:creationId xmlns:a16="http://schemas.microsoft.com/office/drawing/2014/main" id="{617B1A3E-1673-7800-BD41-2E2823DB9B60}"/>
              </a:ext>
            </a:extLst>
          </p:cNvPr>
          <p:cNvSpPr>
            <a:spLocks noGrp="1"/>
          </p:cNvSpPr>
          <p:nvPr>
            <p:ph type="body" sz="quarter" idx="13"/>
          </p:nvPr>
        </p:nvSpPr>
        <p:spPr>
          <a:xfrm>
            <a:off x="438912" y="1700784"/>
            <a:ext cx="11188461" cy="4538362"/>
          </a:xfrm>
        </p:spPr>
        <p:txBody>
          <a:bodyPr vert="horz" lIns="91440" tIns="45720" rIns="91440" bIns="45720" rtlCol="0" anchor="t">
            <a:normAutofit fontScale="92500" lnSpcReduction="10000"/>
          </a:bodyPr>
          <a:lstStyle/>
          <a:p>
            <a:r>
              <a:rPr lang="en-US" sz="4400" dirty="0"/>
              <a:t>Tools and Resources</a:t>
            </a:r>
          </a:p>
          <a:p>
            <a:pPr marL="228600" indent="-228600">
              <a:buFont typeface="Arial" panose="020B0604020202020204" pitchFamily="34" charset="0"/>
              <a:buChar char="•"/>
            </a:pPr>
            <a:r>
              <a:rPr lang="en-US">
                <a:latin typeface="Segoe UI"/>
                <a:cs typeface="Segoe UI"/>
              </a:rPr>
              <a:t>MHS DHA App Library, </a:t>
            </a:r>
            <a:r>
              <a:rPr lang="en-US" dirty="0">
                <a:latin typeface="Segoe UI"/>
                <a:cs typeface="Segoe UI"/>
                <a:hlinkClick r:id="rId3"/>
              </a:rPr>
              <a:t>Breathe2Relax</a:t>
            </a:r>
            <a:endParaRPr lang="en-US" dirty="0">
              <a:hlinkClick r:id="" action="ppaction://noaction"/>
            </a:endParaRPr>
          </a:p>
          <a:p>
            <a:pPr marL="228600" indent="-228600">
              <a:buFont typeface="Arial" panose="020B0604020202020204" pitchFamily="34" charset="0"/>
              <a:buChar char="•"/>
            </a:pPr>
            <a:r>
              <a:rPr lang="en-US">
                <a:latin typeface="Segoe UI"/>
                <a:cs typeface="Segoe UI"/>
              </a:rPr>
              <a:t>U.S. Department of Veterans Affairs, (Download) </a:t>
            </a:r>
            <a:r>
              <a:rPr lang="en-US" dirty="0">
                <a:latin typeface="Segoe UI"/>
                <a:cs typeface="Segoe UI"/>
                <a:hlinkClick r:id="rId4"/>
              </a:rPr>
              <a:t>Mindfulness Coach App </a:t>
            </a:r>
            <a:r>
              <a:rPr lang="en-US" dirty="0">
                <a:latin typeface="Segoe UI"/>
                <a:cs typeface="Segoe UI"/>
              </a:rPr>
              <a:t> </a:t>
            </a:r>
          </a:p>
          <a:p>
            <a:pPr marL="228600" indent="-228600">
              <a:buFont typeface="Arial" panose="020B0604020202020204" pitchFamily="34" charset="0"/>
              <a:buChar char="•"/>
            </a:pPr>
            <a:r>
              <a:rPr lang="en-US" dirty="0"/>
              <a:t>Motivation, </a:t>
            </a:r>
            <a:r>
              <a:rPr lang="en-US" dirty="0">
                <a:hlinkClick r:id="rId5"/>
              </a:rPr>
              <a:t>30 Most Powerful Mindfulness Quotes to Combat Stress</a:t>
            </a:r>
            <a:endParaRPr lang="en-US" dirty="0"/>
          </a:p>
          <a:p>
            <a:pPr marL="228600" indent="-228600">
              <a:buFont typeface="Arial" panose="020B0604020202020204" pitchFamily="34" charset="0"/>
              <a:buChar char="•"/>
            </a:pPr>
            <a:r>
              <a:rPr lang="en-US">
                <a:latin typeface="Segoe UI"/>
                <a:cs typeface="Segoe UI"/>
              </a:rPr>
              <a:t>Naval Medical Center San Diego, </a:t>
            </a:r>
            <a:r>
              <a:rPr lang="en-US" dirty="0">
                <a:latin typeface="Segoe UI"/>
                <a:cs typeface="Segoe UI"/>
                <a:hlinkClick r:id="rId6"/>
              </a:rPr>
              <a:t>The Mind-Body-Medicine Program</a:t>
            </a:r>
            <a:endParaRPr lang="en-US" dirty="0"/>
          </a:p>
          <a:p>
            <a:pPr marL="228600" indent="-228600">
              <a:buFont typeface="Arial" panose="020B0604020202020204" pitchFamily="34" charset="0"/>
              <a:buChar char="•"/>
            </a:pPr>
            <a:r>
              <a:rPr lang="en-US" dirty="0">
                <a:latin typeface="Segoe UI"/>
                <a:cs typeface="Segoe UI"/>
              </a:rPr>
              <a:t>Military </a:t>
            </a:r>
            <a:r>
              <a:rPr lang="en-US" err="1">
                <a:latin typeface="Segoe UI"/>
                <a:cs typeface="Segoe UI"/>
              </a:rPr>
              <a:t>OneSouce</a:t>
            </a:r>
            <a:r>
              <a:rPr lang="en-US" dirty="0">
                <a:latin typeface="Segoe UI"/>
                <a:cs typeface="Segoe UI"/>
              </a:rPr>
              <a:t>, </a:t>
            </a:r>
            <a:r>
              <a:rPr lang="en-US" dirty="0">
                <a:latin typeface="Segoe UI"/>
                <a:cs typeface="Segoe UI"/>
                <a:hlinkClick r:id="rId7"/>
              </a:rPr>
              <a:t>Chill Drills</a:t>
            </a:r>
            <a:endParaRPr lang="en-US" dirty="0">
              <a:latin typeface="Segoe UI"/>
              <a:cs typeface="Segoe UI"/>
            </a:endParaRPr>
          </a:p>
          <a:p>
            <a:pPr marL="228600" indent="-228600">
              <a:buFont typeface="Arial" panose="020B0604020202020204" pitchFamily="34" charset="0"/>
              <a:buChar char="•"/>
            </a:pPr>
            <a:r>
              <a:rPr lang="en-US" dirty="0">
                <a:latin typeface="Segoe UI"/>
                <a:cs typeface="Segoe UI"/>
              </a:rPr>
              <a:t>Jha, Amishi P., </a:t>
            </a:r>
            <a:r>
              <a:rPr lang="en-US" i="1" dirty="0">
                <a:latin typeface="Segoe UI"/>
                <a:cs typeface="Segoe UI"/>
              </a:rPr>
              <a:t>Peak Mind: Find Your Focus, Own Your Attention, Invest 12 Minutes a Day, </a:t>
            </a:r>
            <a:r>
              <a:rPr lang="en-US">
                <a:latin typeface="Segoe UI"/>
                <a:cs typeface="Segoe UI"/>
              </a:rPr>
              <a:t>2021</a:t>
            </a:r>
          </a:p>
          <a:p>
            <a:pPr marL="228600" indent="-228600">
              <a:buFont typeface="Arial" panose="020B0604020202020204" pitchFamily="34" charset="0"/>
              <a:buChar char="•"/>
            </a:pPr>
            <a:r>
              <a:rPr lang="en-US">
                <a:latin typeface="Segoe UI"/>
                <a:cs typeface="Segoe UI"/>
              </a:rPr>
              <a:t>Defense Visual Information Distribution Service, (Podcast) </a:t>
            </a:r>
            <a:r>
              <a:rPr lang="en-US" dirty="0">
                <a:latin typeface="Segoe UI"/>
                <a:cs typeface="Segoe UI"/>
                <a:hlinkClick r:id="rId8"/>
              </a:rPr>
              <a:t>Military Meditation Coach</a:t>
            </a:r>
            <a:endParaRPr lang="en-US" dirty="0"/>
          </a:p>
        </p:txBody>
      </p:sp>
      <p:sp>
        <p:nvSpPr>
          <p:cNvPr id="4" name="Footer Placeholder 3">
            <a:extLst>
              <a:ext uri="{FF2B5EF4-FFF2-40B4-BE49-F238E27FC236}">
                <a16:creationId xmlns:a16="http://schemas.microsoft.com/office/drawing/2014/main" id="{E259D057-3E7B-CAFC-817D-307602DDC847}"/>
              </a:ext>
            </a:extLst>
          </p:cNvPr>
          <p:cNvSpPr>
            <a:spLocks noGrp="1"/>
          </p:cNvSpPr>
          <p:nvPr>
            <p:ph type="ftr" sz="quarter" idx="11"/>
          </p:nvPr>
        </p:nvSpPr>
        <p:spPr/>
        <p:txBody>
          <a:bodyPr/>
          <a:lstStyle/>
          <a:p>
            <a:r>
              <a:rPr lang="en-US" dirty="0"/>
              <a:t>UNCLASSIFIED</a:t>
            </a:r>
          </a:p>
        </p:txBody>
      </p:sp>
      <p:sp>
        <p:nvSpPr>
          <p:cNvPr id="5" name="Slide Number Placeholder 4">
            <a:extLst>
              <a:ext uri="{FF2B5EF4-FFF2-40B4-BE49-F238E27FC236}">
                <a16:creationId xmlns:a16="http://schemas.microsoft.com/office/drawing/2014/main" id="{210A90A8-718D-F9AB-56F5-2668DED0F9A1}"/>
              </a:ext>
            </a:extLst>
          </p:cNvPr>
          <p:cNvSpPr>
            <a:spLocks noGrp="1"/>
          </p:cNvSpPr>
          <p:nvPr>
            <p:ph type="sldNum" sz="quarter" idx="12"/>
          </p:nvPr>
        </p:nvSpPr>
        <p:spPr/>
        <p:txBody>
          <a:bodyPr/>
          <a:lstStyle/>
          <a:p>
            <a:fld id="{92230763-09DA-4369-B759-4F3C13DCD774}" type="slidenum">
              <a:rPr lang="en-US" smtClean="0"/>
              <a:t>15</a:t>
            </a:fld>
            <a:endParaRPr lang="en-US" dirty="0"/>
          </a:p>
        </p:txBody>
      </p:sp>
    </p:spTree>
    <p:extLst>
      <p:ext uri="{BB962C8B-B14F-4D97-AF65-F5344CB8AC3E}">
        <p14:creationId xmlns:p14="http://schemas.microsoft.com/office/powerpoint/2010/main" val="5342760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CFBE6B7-5AD5-82ED-1BB0-1EFF36EBF777}"/>
              </a:ext>
            </a:extLst>
          </p:cNvPr>
          <p:cNvSpPr>
            <a:spLocks noGrp="1"/>
          </p:cNvSpPr>
          <p:nvPr>
            <p:ph type="title" idx="4294967295"/>
          </p:nvPr>
        </p:nvSpPr>
        <p:spPr>
          <a:xfrm>
            <a:off x="0" y="258763"/>
            <a:ext cx="12192000" cy="2159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1" i="0" u="none" strike="noStrike" kern="1200" cap="none" spc="0" normalizeH="0" baseline="0" noProof="0" dirty="0">
                <a:ln>
                  <a:noFill/>
                </a:ln>
                <a:solidFill>
                  <a:srgbClr val="00293A"/>
                </a:solidFill>
                <a:effectLst/>
                <a:uLnTx/>
                <a:uFillTx/>
                <a:latin typeface="Segoe UI" panose="020B0502040204020203" pitchFamily="34" charset="0"/>
                <a:ea typeface="+mn-ea"/>
                <a:cs typeface="Segoe UI" panose="020B0502040204020203" pitchFamily="34" charset="0"/>
              </a:rPr>
              <a:t>Warrior Toughness QR Code</a:t>
            </a:r>
          </a:p>
        </p:txBody>
      </p:sp>
      <p:pic>
        <p:nvPicPr>
          <p:cNvPr id="7" name="Picture 6" descr="Qr code. Warrior Toughness logo. Mind, body, spirit.">
            <a:hlinkClick r:id="rId3" tooltip="Warrior Toughness"/>
            <a:extLst>
              <a:ext uri="{FF2B5EF4-FFF2-40B4-BE49-F238E27FC236}">
                <a16:creationId xmlns:a16="http://schemas.microsoft.com/office/drawing/2014/main" id="{0020CB1A-7593-4A8F-F7A2-89E2FDB21F0D}"/>
              </a:ext>
            </a:extLst>
          </p:cNvPr>
          <p:cNvPicPr>
            <a:picLocks noChangeAspect="1"/>
          </p:cNvPicPr>
          <p:nvPr/>
        </p:nvPicPr>
        <p:blipFill>
          <a:blip r:embed="rId4"/>
          <a:stretch>
            <a:fillRect/>
          </a:stretch>
        </p:blipFill>
        <p:spPr>
          <a:xfrm>
            <a:off x="426720" y="1700784"/>
            <a:ext cx="11338560" cy="4346448"/>
          </a:xfrm>
          <a:prstGeom prst="rect">
            <a:avLst/>
          </a:prstGeom>
        </p:spPr>
      </p:pic>
      <p:sp>
        <p:nvSpPr>
          <p:cNvPr id="4" name="Footer Placeholder 3">
            <a:extLst>
              <a:ext uri="{FF2B5EF4-FFF2-40B4-BE49-F238E27FC236}">
                <a16:creationId xmlns:a16="http://schemas.microsoft.com/office/drawing/2014/main" id="{E259D057-3E7B-CAFC-817D-307602DDC847}"/>
              </a:ext>
            </a:extLst>
          </p:cNvPr>
          <p:cNvSpPr>
            <a:spLocks noGrp="1"/>
          </p:cNvSpPr>
          <p:nvPr>
            <p:ph type="ftr" sz="quarter" idx="11"/>
          </p:nvPr>
        </p:nvSpPr>
        <p:spPr/>
        <p:txBody>
          <a:bodyPr/>
          <a:lstStyle/>
          <a:p>
            <a:r>
              <a:rPr lang="en-US" dirty="0"/>
              <a:t>UNCLASSIFIED</a:t>
            </a:r>
          </a:p>
        </p:txBody>
      </p:sp>
      <p:sp>
        <p:nvSpPr>
          <p:cNvPr id="5" name="Slide Number Placeholder 4">
            <a:extLst>
              <a:ext uri="{FF2B5EF4-FFF2-40B4-BE49-F238E27FC236}">
                <a16:creationId xmlns:a16="http://schemas.microsoft.com/office/drawing/2014/main" id="{210A90A8-718D-F9AB-56F5-2668DED0F9A1}"/>
              </a:ext>
            </a:extLst>
          </p:cNvPr>
          <p:cNvSpPr>
            <a:spLocks noGrp="1"/>
          </p:cNvSpPr>
          <p:nvPr>
            <p:ph type="sldNum" sz="quarter" idx="12"/>
          </p:nvPr>
        </p:nvSpPr>
        <p:spPr/>
        <p:txBody>
          <a:bodyPr/>
          <a:lstStyle/>
          <a:p>
            <a:fld id="{92230763-09DA-4369-B759-4F3C13DCD774}" type="slidenum">
              <a:rPr lang="en-US" smtClean="0"/>
              <a:t>16</a:t>
            </a:fld>
            <a:endParaRPr lang="en-US" dirty="0"/>
          </a:p>
        </p:txBody>
      </p:sp>
    </p:spTree>
    <p:extLst>
      <p:ext uri="{BB962C8B-B14F-4D97-AF65-F5344CB8AC3E}">
        <p14:creationId xmlns:p14="http://schemas.microsoft.com/office/powerpoint/2010/main" val="7588007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98883D-AE1F-80ED-3AD8-E4A937F5AA36}"/>
            </a:ext>
          </a:extLst>
        </p:cNvPr>
        <p:cNvGrpSpPr/>
        <p:nvPr/>
      </p:nvGrpSpPr>
      <p:grpSpPr>
        <a:xfrm>
          <a:off x="0" y="0"/>
          <a:ext cx="0" cy="0"/>
          <a:chOff x="0" y="0"/>
          <a:chExt cx="0" cy="0"/>
        </a:xfrm>
      </p:grpSpPr>
      <p:sp>
        <p:nvSpPr>
          <p:cNvPr id="15" name="Text Placeholder 14">
            <a:extLst>
              <a:ext uri="{FF2B5EF4-FFF2-40B4-BE49-F238E27FC236}">
                <a16:creationId xmlns:a16="http://schemas.microsoft.com/office/drawing/2014/main" id="{FFA0AD05-503B-E0D9-593E-77AC3FD78336}"/>
              </a:ext>
            </a:extLst>
          </p:cNvPr>
          <p:cNvSpPr>
            <a:spLocks noGrp="1"/>
          </p:cNvSpPr>
          <p:nvPr>
            <p:ph type="title" idx="4294967295"/>
          </p:nvPr>
        </p:nvSpPr>
        <p:spPr>
          <a:xfrm>
            <a:off x="0" y="258763"/>
            <a:ext cx="12192000" cy="2159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1" i="0" u="none" strike="noStrike" kern="1200" cap="none" spc="0" normalizeH="0" baseline="0" noProof="0" dirty="0">
                <a:ln>
                  <a:noFill/>
                </a:ln>
                <a:solidFill>
                  <a:srgbClr val="00293A"/>
                </a:solidFill>
                <a:effectLst/>
                <a:uLnTx/>
                <a:uFillTx/>
                <a:latin typeface="Segoe UI" panose="020B0502040204020203" pitchFamily="34" charset="0"/>
                <a:ea typeface="+mn-ea"/>
                <a:cs typeface="Segoe UI" panose="020B0502040204020203" pitchFamily="34" charset="0"/>
              </a:rPr>
              <a:t>Glossary</a:t>
            </a:r>
          </a:p>
        </p:txBody>
      </p:sp>
      <p:sp>
        <p:nvSpPr>
          <p:cNvPr id="11" name="Text Placeholder 5">
            <a:extLst>
              <a:ext uri="{FF2B5EF4-FFF2-40B4-BE49-F238E27FC236}">
                <a16:creationId xmlns:a16="http://schemas.microsoft.com/office/drawing/2014/main" id="{CA493AC2-F167-7A45-07BE-F1A025BCE2E0}"/>
              </a:ext>
              <a:ext uri="{C183D7F6-B498-43B3-948B-1728B52AA6E4}">
                <adec:decorative xmlns:adec="http://schemas.microsoft.com/office/drawing/2017/decorative" val="1"/>
              </a:ext>
            </a:extLst>
          </p:cNvPr>
          <p:cNvSpPr txBox="1">
            <a:spLocks/>
          </p:cNvSpPr>
          <p:nvPr/>
        </p:nvSpPr>
        <p:spPr>
          <a:xfrm>
            <a:off x="438912" y="1700785"/>
            <a:ext cx="11188461" cy="74523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400" dirty="0"/>
              <a:t>Glossary</a:t>
            </a:r>
            <a:endParaRPr lang="en-US" dirty="0"/>
          </a:p>
        </p:txBody>
      </p:sp>
      <p:graphicFrame>
        <p:nvGraphicFramePr>
          <p:cNvPr id="3" name="Table 2">
            <a:extLst>
              <a:ext uri="{FF2B5EF4-FFF2-40B4-BE49-F238E27FC236}">
                <a16:creationId xmlns:a16="http://schemas.microsoft.com/office/drawing/2014/main" id="{E76CFE30-A64E-7135-A19B-8A193DC0F8D8}"/>
              </a:ext>
            </a:extLst>
          </p:cNvPr>
          <p:cNvGraphicFramePr>
            <a:graphicFrameLocks noGrp="1"/>
          </p:cNvGraphicFramePr>
          <p:nvPr/>
        </p:nvGraphicFramePr>
        <p:xfrm>
          <a:off x="416052" y="2446020"/>
          <a:ext cx="8128000" cy="1278792"/>
        </p:xfrm>
        <a:graphic>
          <a:graphicData uri="http://schemas.openxmlformats.org/drawingml/2006/table">
            <a:tbl>
              <a:tblPr firstRow="1" bandRow="1">
                <a:tableStyleId>{5C22544A-7EE6-4342-B048-85BDC9FD1C3A}</a:tableStyleId>
              </a:tblPr>
              <a:tblGrid>
                <a:gridCol w="2425474">
                  <a:extLst>
                    <a:ext uri="{9D8B030D-6E8A-4147-A177-3AD203B41FA5}">
                      <a16:colId xmlns:a16="http://schemas.microsoft.com/office/drawing/2014/main" val="501580281"/>
                    </a:ext>
                  </a:extLst>
                </a:gridCol>
                <a:gridCol w="5702526">
                  <a:extLst>
                    <a:ext uri="{9D8B030D-6E8A-4147-A177-3AD203B41FA5}">
                      <a16:colId xmlns:a16="http://schemas.microsoft.com/office/drawing/2014/main" val="4219681282"/>
                    </a:ext>
                  </a:extLst>
                </a:gridCol>
              </a:tblGrid>
              <a:tr h="242472">
                <a:tc>
                  <a:txBody>
                    <a:bodyPr/>
                    <a:lstStyle/>
                    <a:p>
                      <a:r>
                        <a:rPr lang="en-US" sz="800" b="0" dirty="0">
                          <a:solidFill>
                            <a:srgbClr val="022A3A"/>
                          </a:solidFill>
                          <a:latin typeface="Segoe UI" panose="020B0502040204020203" pitchFamily="34" charset="0"/>
                          <a:cs typeface="Segoe UI" panose="020B0502040204020203" pitchFamily="34" charset="0"/>
                        </a:rPr>
                        <a:t>Acronym</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800" b="0" dirty="0">
                          <a:solidFill>
                            <a:srgbClr val="022A3A"/>
                          </a:solidFill>
                          <a:latin typeface="Segoe UI" panose="020B0502040204020203" pitchFamily="34" charset="0"/>
                          <a:cs typeface="Segoe UI" panose="020B0502040204020203" pitchFamily="34" charset="0"/>
                        </a:rPr>
                        <a:t>Term</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14325055"/>
                  </a:ext>
                </a:extLst>
              </a:tr>
              <a:tr h="370840">
                <a:tc>
                  <a:txBody>
                    <a:bodyPr/>
                    <a:lstStyle/>
                    <a:p>
                      <a:r>
                        <a:rPr lang="en-US" sz="2800" b="0" dirty="0">
                          <a:solidFill>
                            <a:schemeClr val="tx1"/>
                          </a:solidFill>
                          <a:latin typeface="Segoe UI" panose="020B0502040204020203" pitchFamily="34" charset="0"/>
                          <a:cs typeface="Segoe UI" panose="020B0502040204020203" pitchFamily="34" charset="0"/>
                        </a:rPr>
                        <a:t>PT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2800" b="0" dirty="0">
                          <a:solidFill>
                            <a:schemeClr val="tx1"/>
                          </a:solidFill>
                          <a:latin typeface="Segoe UI" panose="020B0502040204020203" pitchFamily="34" charset="0"/>
                          <a:cs typeface="Segoe UI" panose="020B0502040204020203" pitchFamily="34" charset="0"/>
                        </a:rPr>
                        <a:t>Physical Training</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893857048"/>
                  </a:ext>
                </a:extLst>
              </a:tr>
              <a:tr h="370840">
                <a:tc>
                  <a:txBody>
                    <a:bodyPr/>
                    <a:lstStyle/>
                    <a:p>
                      <a:r>
                        <a:rPr lang="en-US" sz="2800" b="0" dirty="0">
                          <a:solidFill>
                            <a:schemeClr val="tx1"/>
                          </a:solidFill>
                          <a:latin typeface="Segoe UI" panose="020B0502040204020203" pitchFamily="34" charset="0"/>
                          <a:cs typeface="Segoe UI" panose="020B0502040204020203" pitchFamily="34" charset="0"/>
                        </a:rPr>
                        <a:t>WT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2800" b="0" dirty="0">
                          <a:solidFill>
                            <a:schemeClr val="tx1"/>
                          </a:solidFill>
                          <a:latin typeface="Segoe UI" panose="020B0502040204020203" pitchFamily="34" charset="0"/>
                          <a:cs typeface="Segoe UI" panose="020B0502040204020203" pitchFamily="34" charset="0"/>
                        </a:rPr>
                        <a:t>Warrior Toughness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992946194"/>
                  </a:ext>
                </a:extLst>
              </a:tr>
            </a:tbl>
          </a:graphicData>
        </a:graphic>
      </p:graphicFrame>
      <p:sp>
        <p:nvSpPr>
          <p:cNvPr id="4" name="Footer Placeholder 3">
            <a:extLst>
              <a:ext uri="{FF2B5EF4-FFF2-40B4-BE49-F238E27FC236}">
                <a16:creationId xmlns:a16="http://schemas.microsoft.com/office/drawing/2014/main" id="{E4E0CC2D-3962-7AC2-C62E-1718448C7DC4}"/>
              </a:ext>
            </a:extLst>
          </p:cNvPr>
          <p:cNvSpPr>
            <a:spLocks noGrp="1"/>
          </p:cNvSpPr>
          <p:nvPr>
            <p:ph type="ftr" sz="quarter" idx="11"/>
          </p:nvPr>
        </p:nvSpPr>
        <p:spPr/>
        <p:txBody>
          <a:bodyPr/>
          <a:lstStyle/>
          <a:p>
            <a:r>
              <a:rPr lang="en-US" dirty="0"/>
              <a:t>UNCLASSIFIED</a:t>
            </a:r>
          </a:p>
        </p:txBody>
      </p:sp>
      <p:sp>
        <p:nvSpPr>
          <p:cNvPr id="6" name="Slide Number Placeholder 2">
            <a:extLst>
              <a:ext uri="{FF2B5EF4-FFF2-40B4-BE49-F238E27FC236}">
                <a16:creationId xmlns:a16="http://schemas.microsoft.com/office/drawing/2014/main" id="{BF38E13D-4CB5-887F-DDF6-D2AE4E8A959D}"/>
              </a:ext>
            </a:extLst>
          </p:cNvPr>
          <p:cNvSpPr>
            <a:spLocks noGrp="1"/>
          </p:cNvSpPr>
          <p:nvPr>
            <p:ph type="sldNum" sz="quarter" idx="12"/>
          </p:nvPr>
        </p:nvSpPr>
        <p:spPr>
          <a:xfrm>
            <a:off x="9154060" y="6356350"/>
            <a:ext cx="2534732" cy="365125"/>
          </a:xfrm>
        </p:spPr>
        <p:txBody>
          <a:bodyPr/>
          <a:lstStyle/>
          <a:p>
            <a:fld id="{92230763-09DA-4369-B759-4F3C13DCD774}" type="slidenum">
              <a:rPr lang="en-US" smtClean="0"/>
              <a:pPr/>
              <a:t>17</a:t>
            </a:fld>
            <a:endParaRPr lang="en-US" dirty="0"/>
          </a:p>
        </p:txBody>
      </p:sp>
    </p:spTree>
    <p:extLst>
      <p:ext uri="{BB962C8B-B14F-4D97-AF65-F5344CB8AC3E}">
        <p14:creationId xmlns:p14="http://schemas.microsoft.com/office/powerpoint/2010/main" val="29616844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50AB1B3-969C-50F3-12FE-177005031188}"/>
              </a:ext>
            </a:extLst>
          </p:cNvPr>
          <p:cNvSpPr>
            <a:spLocks noGrp="1"/>
          </p:cNvSpPr>
          <p:nvPr>
            <p:ph type="title" idx="4294967295"/>
          </p:nvPr>
        </p:nvSpPr>
        <p:spPr>
          <a:xfrm>
            <a:off x="0" y="258763"/>
            <a:ext cx="12192000" cy="2159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1" i="0" u="none" strike="noStrike" kern="1200" cap="none" spc="0" normalizeH="0" baseline="0" noProof="0" dirty="0">
                <a:ln>
                  <a:noFill/>
                </a:ln>
                <a:solidFill>
                  <a:srgbClr val="00293A"/>
                </a:solidFill>
                <a:effectLst/>
                <a:uLnTx/>
                <a:uFillTx/>
                <a:latin typeface="Segoe UI" panose="020B0502040204020203" pitchFamily="34" charset="0"/>
                <a:ea typeface="+mn-ea"/>
                <a:cs typeface="Segoe UI" panose="020B0502040204020203" pitchFamily="34" charset="0"/>
              </a:rPr>
              <a:t>Introduction</a:t>
            </a:r>
          </a:p>
        </p:txBody>
      </p:sp>
      <p:sp>
        <p:nvSpPr>
          <p:cNvPr id="6" name="TextBox 5">
            <a:extLst>
              <a:ext uri="{FF2B5EF4-FFF2-40B4-BE49-F238E27FC236}">
                <a16:creationId xmlns:a16="http://schemas.microsoft.com/office/drawing/2014/main" id="{8D770227-45C3-FD3E-93DD-E2B80F73513E}"/>
              </a:ext>
            </a:extLst>
          </p:cNvPr>
          <p:cNvSpPr txBox="1"/>
          <p:nvPr/>
        </p:nvSpPr>
        <p:spPr>
          <a:xfrm>
            <a:off x="2971800" y="2086898"/>
            <a:ext cx="6667500" cy="923330"/>
          </a:xfrm>
          <a:prstGeom prst="rect">
            <a:avLst/>
          </a:prstGeom>
          <a:noFill/>
        </p:spPr>
        <p:txBody>
          <a:bodyPr wrap="square" rtlCol="0">
            <a:spAutoFit/>
          </a:bodyPr>
          <a:lstStyle/>
          <a:p>
            <a:r>
              <a:rPr lang="en-US" sz="5400" b="1" dirty="0"/>
              <a:t>Warrior Toughness</a:t>
            </a:r>
          </a:p>
        </p:txBody>
      </p:sp>
      <p:sp>
        <p:nvSpPr>
          <p:cNvPr id="3" name="Subtitle 2">
            <a:extLst>
              <a:ext uri="{FF2B5EF4-FFF2-40B4-BE49-F238E27FC236}">
                <a16:creationId xmlns:a16="http://schemas.microsoft.com/office/drawing/2014/main" id="{95722366-535C-0ACC-7D8D-98ACEAB09C10}"/>
              </a:ext>
            </a:extLst>
          </p:cNvPr>
          <p:cNvSpPr>
            <a:spLocks noGrp="1"/>
          </p:cNvSpPr>
          <p:nvPr>
            <p:ph type="subTitle" idx="1"/>
          </p:nvPr>
        </p:nvSpPr>
        <p:spPr/>
        <p:txBody>
          <a:bodyPr/>
          <a:lstStyle/>
          <a:p>
            <a:r>
              <a:rPr lang="en-US" dirty="0"/>
              <a:t>MIND • BODY • SPIRIT</a:t>
            </a:r>
          </a:p>
        </p:txBody>
      </p:sp>
      <p:sp>
        <p:nvSpPr>
          <p:cNvPr id="4" name="Text Placeholder 3">
            <a:extLst>
              <a:ext uri="{FF2B5EF4-FFF2-40B4-BE49-F238E27FC236}">
                <a16:creationId xmlns:a16="http://schemas.microsoft.com/office/drawing/2014/main" id="{77FABC52-7691-18C0-008A-71586A3B2D9F}"/>
              </a:ext>
            </a:extLst>
          </p:cNvPr>
          <p:cNvSpPr>
            <a:spLocks noGrp="1"/>
          </p:cNvSpPr>
          <p:nvPr>
            <p:ph type="body" sz="quarter" idx="13"/>
          </p:nvPr>
        </p:nvSpPr>
        <p:spPr/>
        <p:txBody>
          <a:bodyPr/>
          <a:lstStyle/>
          <a:p>
            <a:r>
              <a:rPr lang="en-US" dirty="0"/>
              <a:t>Mindfulness</a:t>
            </a:r>
          </a:p>
        </p:txBody>
      </p:sp>
    </p:spTree>
    <p:extLst>
      <p:ext uri="{BB962C8B-B14F-4D97-AF65-F5344CB8AC3E}">
        <p14:creationId xmlns:p14="http://schemas.microsoft.com/office/powerpoint/2010/main" val="38942703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A526FB3-B4F5-7664-A23A-923506650532}"/>
              </a:ext>
            </a:extLst>
          </p:cNvPr>
          <p:cNvSpPr>
            <a:spLocks noGrp="1"/>
          </p:cNvSpPr>
          <p:nvPr>
            <p:ph type="title" idx="4294967295"/>
          </p:nvPr>
        </p:nvSpPr>
        <p:spPr>
          <a:xfrm>
            <a:off x="0" y="258763"/>
            <a:ext cx="12192000" cy="2159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1" i="0" u="none" strike="noStrike" kern="1200" cap="none" spc="0" normalizeH="0" baseline="0" noProof="0" dirty="0">
                <a:ln>
                  <a:noFill/>
                </a:ln>
                <a:solidFill>
                  <a:srgbClr val="00293A"/>
                </a:solidFill>
                <a:effectLst/>
                <a:uLnTx/>
                <a:uFillTx/>
                <a:latin typeface="Segoe UI" panose="020B0502040204020203" pitchFamily="34" charset="0"/>
                <a:ea typeface="+mn-ea"/>
                <a:cs typeface="Segoe UI" panose="020B0502040204020203" pitchFamily="34" charset="0"/>
              </a:rPr>
              <a:t>Learning Objective</a:t>
            </a:r>
          </a:p>
        </p:txBody>
      </p:sp>
      <p:sp>
        <p:nvSpPr>
          <p:cNvPr id="4" name="Text Placeholder 3">
            <a:extLst>
              <a:ext uri="{FF2B5EF4-FFF2-40B4-BE49-F238E27FC236}">
                <a16:creationId xmlns:a16="http://schemas.microsoft.com/office/drawing/2014/main" id="{DF8C1694-491B-4B4D-27EF-3D52F33287FC}"/>
              </a:ext>
            </a:extLst>
          </p:cNvPr>
          <p:cNvSpPr>
            <a:spLocks noGrp="1"/>
          </p:cNvSpPr>
          <p:nvPr>
            <p:ph type="body" sz="quarter" idx="13"/>
          </p:nvPr>
        </p:nvSpPr>
        <p:spPr/>
        <p:txBody>
          <a:bodyPr/>
          <a:lstStyle/>
          <a:p>
            <a:pPr marL="0" indent="0">
              <a:buNone/>
            </a:pPr>
            <a:r>
              <a:rPr lang="en-US" dirty="0"/>
              <a:t>Employ mindfulness to produce deliberate responses in challenging environments.</a:t>
            </a:r>
          </a:p>
        </p:txBody>
      </p:sp>
      <p:sp>
        <p:nvSpPr>
          <p:cNvPr id="2" name="Footer Placeholder 1">
            <a:extLst>
              <a:ext uri="{FF2B5EF4-FFF2-40B4-BE49-F238E27FC236}">
                <a16:creationId xmlns:a16="http://schemas.microsoft.com/office/drawing/2014/main" id="{9EBE8AFE-D108-CFEA-B83F-EC5707381FC9}"/>
              </a:ext>
            </a:extLst>
          </p:cNvPr>
          <p:cNvSpPr>
            <a:spLocks noGrp="1"/>
          </p:cNvSpPr>
          <p:nvPr>
            <p:ph type="ftr" sz="quarter" idx="11"/>
          </p:nvPr>
        </p:nvSpPr>
        <p:spPr/>
        <p:txBody>
          <a:bodyPr/>
          <a:lstStyle/>
          <a:p>
            <a:r>
              <a:rPr lang="en-US" dirty="0"/>
              <a:t>UNCLASSIFIED</a:t>
            </a:r>
          </a:p>
        </p:txBody>
      </p:sp>
      <p:sp>
        <p:nvSpPr>
          <p:cNvPr id="6" name="Slide Number Placeholder 2">
            <a:extLst>
              <a:ext uri="{FF2B5EF4-FFF2-40B4-BE49-F238E27FC236}">
                <a16:creationId xmlns:a16="http://schemas.microsoft.com/office/drawing/2014/main" id="{E76EAFCD-3A3B-A733-6813-EA16882E2EE5}"/>
              </a:ext>
            </a:extLst>
          </p:cNvPr>
          <p:cNvSpPr>
            <a:spLocks noGrp="1"/>
          </p:cNvSpPr>
          <p:nvPr>
            <p:ph type="sldNum" sz="quarter" idx="12"/>
          </p:nvPr>
        </p:nvSpPr>
        <p:spPr>
          <a:xfrm>
            <a:off x="9154060" y="6356350"/>
            <a:ext cx="2534732" cy="365125"/>
          </a:xfrm>
        </p:spPr>
        <p:txBody>
          <a:bodyPr/>
          <a:lstStyle/>
          <a:p>
            <a:fld id="{92230763-09DA-4369-B759-4F3C13DCD774}" type="slidenum">
              <a:rPr lang="en-US" smtClean="0"/>
              <a:pPr/>
              <a:t>3</a:t>
            </a:fld>
            <a:endParaRPr lang="en-US" dirty="0"/>
          </a:p>
        </p:txBody>
      </p:sp>
    </p:spTree>
    <p:extLst>
      <p:ext uri="{BB962C8B-B14F-4D97-AF65-F5344CB8AC3E}">
        <p14:creationId xmlns:p14="http://schemas.microsoft.com/office/powerpoint/2010/main" val="23913173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8C02BE0-FB50-7AA2-2636-2507D6251398}"/>
              </a:ext>
            </a:extLst>
          </p:cNvPr>
          <p:cNvSpPr>
            <a:spLocks noGrp="1"/>
          </p:cNvSpPr>
          <p:nvPr>
            <p:ph type="title" idx="4294967295"/>
          </p:nvPr>
        </p:nvSpPr>
        <p:spPr>
          <a:xfrm>
            <a:off x="0" y="258763"/>
            <a:ext cx="12192000" cy="2159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1" i="0" u="none" strike="noStrike" kern="1200" cap="none" spc="0" normalizeH="0" baseline="0" noProof="0" dirty="0">
                <a:ln>
                  <a:noFill/>
                </a:ln>
                <a:solidFill>
                  <a:srgbClr val="00293A"/>
                </a:solidFill>
                <a:effectLst/>
                <a:uLnTx/>
                <a:uFillTx/>
                <a:latin typeface="Segoe UI" panose="020B0502040204020203" pitchFamily="34" charset="0"/>
                <a:ea typeface="+mn-ea"/>
                <a:cs typeface="Segoe UI" panose="020B0502040204020203" pitchFamily="34" charset="0"/>
              </a:rPr>
              <a:t>Mindfulness Activity</a:t>
            </a:r>
          </a:p>
        </p:txBody>
      </p:sp>
      <p:pic>
        <p:nvPicPr>
          <p:cNvPr id="2" name="Picture 1" descr="A sunny summer scene of a cabin in the woods beside a lake with a Western mountain range in the background. ">
            <a:extLst>
              <a:ext uri="{FF2B5EF4-FFF2-40B4-BE49-F238E27FC236}">
                <a16:creationId xmlns:a16="http://schemas.microsoft.com/office/drawing/2014/main" id="{B2C0C636-6BFA-1AAC-CCE8-1A1C701F894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26720" y="1700784"/>
            <a:ext cx="11338560" cy="4346448"/>
          </a:xfrm>
          <a:prstGeom prst="rect">
            <a:avLst/>
          </a:prstGeom>
        </p:spPr>
      </p:pic>
      <p:sp>
        <p:nvSpPr>
          <p:cNvPr id="3" name="Footer Placeholder 2">
            <a:extLst>
              <a:ext uri="{FF2B5EF4-FFF2-40B4-BE49-F238E27FC236}">
                <a16:creationId xmlns:a16="http://schemas.microsoft.com/office/drawing/2014/main" id="{D63DCF9C-C911-B319-572D-75AC750B19A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tint val="75000"/>
                  </a:prstClr>
                </a:solidFill>
                <a:effectLst/>
                <a:uLnTx/>
                <a:uFillTx/>
                <a:latin typeface="Segoe UI" panose="020B0502040204020203" pitchFamily="34" charset="0"/>
                <a:ea typeface="+mn-ea"/>
                <a:cs typeface="Segoe UI" panose="020B0502040204020203" pitchFamily="34" charset="0"/>
              </a:rPr>
              <a:t>UNCLASSIFIED</a:t>
            </a:r>
          </a:p>
        </p:txBody>
      </p:sp>
      <p:sp>
        <p:nvSpPr>
          <p:cNvPr id="4" name="Slide Number Placeholder 3">
            <a:extLst>
              <a:ext uri="{FF2B5EF4-FFF2-40B4-BE49-F238E27FC236}">
                <a16:creationId xmlns:a16="http://schemas.microsoft.com/office/drawing/2014/main" id="{587A1068-E8F3-64BA-F111-D6375BA8A32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30763-09DA-4369-B759-4F3C13DCD774}" type="slidenum">
              <a:rPr kumimoji="0" lang="en-US" sz="1200" b="0" i="0" u="none" strike="noStrike" kern="1200" cap="none" spc="0" normalizeH="0" baseline="0" noProof="0" smtClean="0">
                <a:ln>
                  <a:noFill/>
                </a:ln>
                <a:solidFill>
                  <a:prstClr val="white">
                    <a:tint val="75000"/>
                  </a:prstClr>
                </a:solidFill>
                <a:effectLst/>
                <a:uLnTx/>
                <a:uFillTx/>
                <a:latin typeface="Segoe UI" panose="020B0502040204020203" pitchFamily="34" charset="0"/>
                <a:ea typeface="+mn-ea"/>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white">
                  <a:tint val="75000"/>
                </a:prstClr>
              </a:solidFill>
              <a:effectLst/>
              <a:uLnTx/>
              <a:uFillTx/>
              <a:latin typeface="Segoe UI" panose="020B0502040204020203" pitchFamily="34" charset="0"/>
              <a:ea typeface="+mn-ea"/>
              <a:cs typeface="Segoe UI" panose="020B0502040204020203" pitchFamily="34" charset="0"/>
            </a:endParaRPr>
          </a:p>
        </p:txBody>
      </p:sp>
    </p:spTree>
    <p:extLst>
      <p:ext uri="{BB962C8B-B14F-4D97-AF65-F5344CB8AC3E}">
        <p14:creationId xmlns:p14="http://schemas.microsoft.com/office/powerpoint/2010/main" val="11302369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59843826-2FEC-67E7-CA1A-FF0BC324A294}"/>
              </a:ext>
            </a:extLst>
          </p:cNvPr>
          <p:cNvSpPr>
            <a:spLocks noGrp="1"/>
          </p:cNvSpPr>
          <p:nvPr>
            <p:ph type="title" idx="4294967295"/>
          </p:nvPr>
        </p:nvSpPr>
        <p:spPr>
          <a:xfrm>
            <a:off x="0" y="258763"/>
            <a:ext cx="12192000" cy="2159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1" i="0" u="none" strike="noStrike" kern="1200" cap="none" spc="0" normalizeH="0" baseline="0" noProof="0" dirty="0">
                <a:ln>
                  <a:noFill/>
                </a:ln>
                <a:solidFill>
                  <a:srgbClr val="00293A"/>
                </a:solidFill>
                <a:effectLst/>
                <a:uLnTx/>
                <a:uFillTx/>
                <a:latin typeface="Segoe UI" panose="020B0502040204020203" pitchFamily="34" charset="0"/>
                <a:ea typeface="+mn-ea"/>
                <a:cs typeface="Segoe UI" panose="020B0502040204020203" pitchFamily="34" charset="0"/>
              </a:rPr>
              <a:t>Mindfulness</a:t>
            </a:r>
          </a:p>
        </p:txBody>
      </p:sp>
      <p:sp>
        <p:nvSpPr>
          <p:cNvPr id="9" name="Text Placeholder 8">
            <a:extLst>
              <a:ext uri="{FF2B5EF4-FFF2-40B4-BE49-F238E27FC236}">
                <a16:creationId xmlns:a16="http://schemas.microsoft.com/office/drawing/2014/main" id="{0F94EB67-EE1D-EA67-721D-45A6307B0B05}"/>
              </a:ext>
            </a:extLst>
          </p:cNvPr>
          <p:cNvSpPr>
            <a:spLocks noGrp="1"/>
          </p:cNvSpPr>
          <p:nvPr>
            <p:ph type="body" sz="quarter" idx="4294967295"/>
          </p:nvPr>
        </p:nvSpPr>
        <p:spPr>
          <a:xfrm>
            <a:off x="2240280" y="640080"/>
            <a:ext cx="7543800" cy="704088"/>
          </a:xfrm>
        </p:spPr>
        <p:txBody>
          <a:bodyPr>
            <a:normAutofit/>
          </a:bodyPr>
          <a:lstStyle/>
          <a:p>
            <a:pPr marL="0" indent="0">
              <a:lnSpc>
                <a:spcPct val="100000"/>
              </a:lnSpc>
              <a:spcBef>
                <a:spcPts val="0"/>
              </a:spcBef>
              <a:buNone/>
            </a:pPr>
            <a:r>
              <a:rPr lang="en-US" sz="2000" dirty="0"/>
              <a:t>What do you think it means to be mindful?</a:t>
            </a:r>
          </a:p>
        </p:txBody>
      </p:sp>
      <p:pic>
        <p:nvPicPr>
          <p:cNvPr id="3" name="Picture 2" descr="From the backseat passenger's perspective, a Soldier drives down a long, straight road.">
            <a:extLst>
              <a:ext uri="{FF2B5EF4-FFF2-40B4-BE49-F238E27FC236}">
                <a16:creationId xmlns:a16="http://schemas.microsoft.com/office/drawing/2014/main" id="{5DD45F0F-3C23-4F0A-D4C2-9F538C3FABD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26720" y="1700784"/>
            <a:ext cx="11338560" cy="4346448"/>
          </a:xfrm>
          <a:prstGeom prst="rect">
            <a:avLst/>
          </a:prstGeom>
        </p:spPr>
      </p:pic>
      <p:sp>
        <p:nvSpPr>
          <p:cNvPr id="2" name="Footer Placeholder 1">
            <a:extLst>
              <a:ext uri="{FF2B5EF4-FFF2-40B4-BE49-F238E27FC236}">
                <a16:creationId xmlns:a16="http://schemas.microsoft.com/office/drawing/2014/main" id="{416D6D35-24C6-409C-DE9D-859B8B41155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tint val="75000"/>
                  </a:prstClr>
                </a:solidFill>
                <a:effectLst/>
                <a:uLnTx/>
                <a:uFillTx/>
                <a:latin typeface="Segoe UI" panose="020B0502040204020203" pitchFamily="34" charset="0"/>
                <a:ea typeface="+mn-ea"/>
                <a:cs typeface="Segoe UI" panose="020B0502040204020203" pitchFamily="34" charset="0"/>
              </a:rPr>
              <a:t>UNCLASSIFIED</a:t>
            </a:r>
          </a:p>
        </p:txBody>
      </p:sp>
      <p:sp>
        <p:nvSpPr>
          <p:cNvPr id="4" name="Slide Number Placeholder 2">
            <a:extLst>
              <a:ext uri="{FF2B5EF4-FFF2-40B4-BE49-F238E27FC236}">
                <a16:creationId xmlns:a16="http://schemas.microsoft.com/office/drawing/2014/main" id="{B7763A58-FF7D-1D4B-853E-3BC63F82D6A9}"/>
              </a:ext>
            </a:extLst>
          </p:cNvPr>
          <p:cNvSpPr>
            <a:spLocks noGrp="1"/>
          </p:cNvSpPr>
          <p:nvPr>
            <p:ph type="sldNum" sz="quarter" idx="12"/>
          </p:nvPr>
        </p:nvSpPr>
        <p:spPr>
          <a:xfrm>
            <a:off x="9154060" y="6356350"/>
            <a:ext cx="2534732"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30763-09DA-4369-B759-4F3C13DCD774}" type="slidenum">
              <a:rPr kumimoji="0" lang="en-US" sz="1200" b="0" i="0" u="none" strike="noStrike" kern="1200" cap="none" spc="0" normalizeH="0" baseline="0" noProof="0" smtClean="0">
                <a:ln>
                  <a:noFill/>
                </a:ln>
                <a:solidFill>
                  <a:prstClr val="white">
                    <a:tint val="75000"/>
                  </a:prstClr>
                </a:solidFill>
                <a:effectLst/>
                <a:uLnTx/>
                <a:uFillTx/>
                <a:latin typeface="Segoe UI" panose="020B0502040204020203" pitchFamily="34" charset="0"/>
                <a:ea typeface="+mn-ea"/>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white">
                  <a:tint val="75000"/>
                </a:prstClr>
              </a:solidFill>
              <a:effectLst/>
              <a:uLnTx/>
              <a:uFillTx/>
              <a:latin typeface="Segoe UI" panose="020B0502040204020203" pitchFamily="34" charset="0"/>
              <a:ea typeface="+mn-ea"/>
              <a:cs typeface="Segoe UI" panose="020B0502040204020203" pitchFamily="34" charset="0"/>
            </a:endParaRPr>
          </a:p>
        </p:txBody>
      </p:sp>
    </p:spTree>
    <p:extLst>
      <p:ext uri="{BB962C8B-B14F-4D97-AF65-F5344CB8AC3E}">
        <p14:creationId xmlns:p14="http://schemas.microsoft.com/office/powerpoint/2010/main" val="30250156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825FB0CC-3C21-322F-D8EF-BC4E001F1C05}"/>
              </a:ext>
            </a:extLst>
          </p:cNvPr>
          <p:cNvSpPr>
            <a:spLocks noGrp="1"/>
          </p:cNvSpPr>
          <p:nvPr>
            <p:ph type="title" idx="4294967295"/>
          </p:nvPr>
        </p:nvSpPr>
        <p:spPr>
          <a:xfrm>
            <a:off x="0" y="258763"/>
            <a:ext cx="12192000" cy="2159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1" i="0" u="none" strike="noStrike" kern="1200" cap="none" spc="0" normalizeH="0" baseline="0" noProof="0" dirty="0">
                <a:ln>
                  <a:noFill/>
                </a:ln>
                <a:solidFill>
                  <a:srgbClr val="00293A"/>
                </a:solidFill>
                <a:effectLst/>
                <a:uLnTx/>
                <a:uFillTx/>
                <a:latin typeface="Segoe UI" panose="020B0502040204020203" pitchFamily="34" charset="0"/>
                <a:ea typeface="+mn-ea"/>
                <a:cs typeface="Segoe UI" panose="020B0502040204020203" pitchFamily="34" charset="0"/>
              </a:rPr>
              <a:t>Self-Awareness and Situational Awareness</a:t>
            </a:r>
          </a:p>
        </p:txBody>
      </p:sp>
      <p:sp>
        <p:nvSpPr>
          <p:cNvPr id="9" name="Text Placeholder 8">
            <a:extLst>
              <a:ext uri="{FF2B5EF4-FFF2-40B4-BE49-F238E27FC236}">
                <a16:creationId xmlns:a16="http://schemas.microsoft.com/office/drawing/2014/main" id="{080A4AA9-E0F1-F42D-8ADE-FFED3EF046B3}"/>
              </a:ext>
            </a:extLst>
          </p:cNvPr>
          <p:cNvSpPr>
            <a:spLocks noGrp="1"/>
          </p:cNvSpPr>
          <p:nvPr>
            <p:ph type="body" sz="quarter" idx="4294967295"/>
          </p:nvPr>
        </p:nvSpPr>
        <p:spPr>
          <a:xfrm>
            <a:off x="2240280" y="640080"/>
            <a:ext cx="7543800" cy="704088"/>
          </a:xfrm>
        </p:spPr>
        <p:txBody>
          <a:bodyPr>
            <a:normAutofit/>
          </a:bodyPr>
          <a:lstStyle/>
          <a:p>
            <a:pPr marL="0" indent="0">
              <a:lnSpc>
                <a:spcPct val="100000"/>
              </a:lnSpc>
              <a:spcBef>
                <a:spcPts val="0"/>
              </a:spcBef>
              <a:buNone/>
            </a:pPr>
            <a:r>
              <a:rPr lang="en-US" sz="2000" b="0" i="0" dirty="0">
                <a:latin typeface="+mn-lt"/>
              </a:rPr>
              <a:t>What do you think the difference is between self-awareness and situational awareness?</a:t>
            </a:r>
            <a:endParaRPr lang="en-US" sz="2000" dirty="0">
              <a:latin typeface="Segoe UI" panose="020B0502040204020203" pitchFamily="34" charset="0"/>
            </a:endParaRPr>
          </a:p>
        </p:txBody>
      </p:sp>
      <p:sp>
        <p:nvSpPr>
          <p:cNvPr id="7" name="Text Placeholder 6">
            <a:extLst>
              <a:ext uri="{FF2B5EF4-FFF2-40B4-BE49-F238E27FC236}">
                <a16:creationId xmlns:a16="http://schemas.microsoft.com/office/drawing/2014/main" id="{15DA67AF-6CCB-F244-8BDC-B30E9054DEC4}"/>
              </a:ext>
            </a:extLst>
          </p:cNvPr>
          <p:cNvSpPr>
            <a:spLocks noGrp="1"/>
          </p:cNvSpPr>
          <p:nvPr>
            <p:ph type="body" sz="quarter" idx="13"/>
          </p:nvPr>
        </p:nvSpPr>
        <p:spPr/>
        <p:txBody>
          <a:bodyPr/>
          <a:lstStyle/>
          <a:p>
            <a:pPr marL="0" indent="0">
              <a:buNone/>
            </a:pPr>
            <a:r>
              <a:rPr lang="en-US" dirty="0"/>
              <a:t>“Wherever you are, be there totally.”</a:t>
            </a:r>
            <a:br>
              <a:rPr lang="en-US" dirty="0"/>
            </a:br>
            <a:r>
              <a:rPr lang="en-US" dirty="0"/>
              <a:t>- Eckhart Tolle, 30 Most Powerful Mindfulness Quotes to Combat Stress</a:t>
            </a:r>
          </a:p>
        </p:txBody>
      </p:sp>
      <p:pic>
        <p:nvPicPr>
          <p:cNvPr id="4" name="Picture 3" descr="Dual images: A Sailor prays with a rosary in a church, while the other image shows the Sailor aiming a gun.">
            <a:extLst>
              <a:ext uri="{FF2B5EF4-FFF2-40B4-BE49-F238E27FC236}">
                <a16:creationId xmlns:a16="http://schemas.microsoft.com/office/drawing/2014/main" id="{7D3FED25-BEA1-90B8-DA74-3AA429E32CF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443984" y="1700784"/>
            <a:ext cx="7315200" cy="4346448"/>
          </a:xfrm>
          <a:prstGeom prst="rect">
            <a:avLst/>
          </a:prstGeom>
        </p:spPr>
      </p:pic>
      <p:sp>
        <p:nvSpPr>
          <p:cNvPr id="2" name="Footer Placeholder 1">
            <a:extLst>
              <a:ext uri="{FF2B5EF4-FFF2-40B4-BE49-F238E27FC236}">
                <a16:creationId xmlns:a16="http://schemas.microsoft.com/office/drawing/2014/main" id="{416D6D35-24C6-409C-DE9D-859B8B41155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tint val="75000"/>
                  </a:prstClr>
                </a:solidFill>
                <a:effectLst/>
                <a:uLnTx/>
                <a:uFillTx/>
                <a:latin typeface="Segoe UI" panose="020B0502040204020203" pitchFamily="34" charset="0"/>
                <a:ea typeface="+mn-ea"/>
                <a:cs typeface="Segoe UI" panose="020B0502040204020203" pitchFamily="34" charset="0"/>
              </a:rPr>
              <a:t>UNCLASSIFIED</a:t>
            </a:r>
          </a:p>
        </p:txBody>
      </p:sp>
      <p:sp>
        <p:nvSpPr>
          <p:cNvPr id="3" name="Slide Number Placeholder 2">
            <a:extLst>
              <a:ext uri="{FF2B5EF4-FFF2-40B4-BE49-F238E27FC236}">
                <a16:creationId xmlns:a16="http://schemas.microsoft.com/office/drawing/2014/main" id="{3A3B6409-627E-BEE6-59CF-AFB67C5241D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30763-09DA-4369-B759-4F3C13DCD774}" type="slidenum">
              <a:rPr kumimoji="0" lang="en-US" sz="1200" b="0" i="0" u="none" strike="noStrike" kern="1200" cap="none" spc="0" normalizeH="0" baseline="0" noProof="0" smtClean="0">
                <a:ln>
                  <a:noFill/>
                </a:ln>
                <a:solidFill>
                  <a:prstClr val="white">
                    <a:tint val="75000"/>
                  </a:prstClr>
                </a:solidFill>
                <a:effectLst/>
                <a:uLnTx/>
                <a:uFillTx/>
                <a:latin typeface="Segoe UI" panose="020B0502040204020203" pitchFamily="34" charset="0"/>
                <a:ea typeface="+mn-ea"/>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white">
                  <a:tint val="75000"/>
                </a:prstClr>
              </a:solidFill>
              <a:effectLst/>
              <a:uLnTx/>
              <a:uFillTx/>
              <a:latin typeface="Segoe UI" panose="020B0502040204020203" pitchFamily="34" charset="0"/>
              <a:ea typeface="+mn-ea"/>
              <a:cs typeface="Segoe UI" panose="020B0502040204020203" pitchFamily="34" charset="0"/>
            </a:endParaRPr>
          </a:p>
        </p:txBody>
      </p:sp>
    </p:spTree>
    <p:extLst>
      <p:ext uri="{BB962C8B-B14F-4D97-AF65-F5344CB8AC3E}">
        <p14:creationId xmlns:p14="http://schemas.microsoft.com/office/powerpoint/2010/main" val="27345969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825FB0CC-3C21-322F-D8EF-BC4E001F1C05}"/>
              </a:ext>
            </a:extLst>
          </p:cNvPr>
          <p:cNvSpPr>
            <a:spLocks noGrp="1"/>
          </p:cNvSpPr>
          <p:nvPr>
            <p:ph type="title" idx="4294967295"/>
          </p:nvPr>
        </p:nvSpPr>
        <p:spPr>
          <a:xfrm>
            <a:off x="0" y="258763"/>
            <a:ext cx="12192000" cy="2159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1" i="0" u="none" strike="noStrike" kern="1200" cap="none" spc="0" normalizeH="0" baseline="0" noProof="0" dirty="0">
                <a:ln>
                  <a:noFill/>
                </a:ln>
                <a:solidFill>
                  <a:srgbClr val="00293A"/>
                </a:solidFill>
                <a:effectLst/>
                <a:uLnTx/>
                <a:uFillTx/>
                <a:latin typeface="Segoe UI" panose="020B0502040204020203" pitchFamily="34" charset="0"/>
                <a:ea typeface="+mn-ea"/>
                <a:cs typeface="Segoe UI" panose="020B0502040204020203" pitchFamily="34" charset="0"/>
              </a:rPr>
              <a:t>Building Resilience Through Mindfulness</a:t>
            </a:r>
          </a:p>
        </p:txBody>
      </p:sp>
      <p:sp>
        <p:nvSpPr>
          <p:cNvPr id="9" name="Text Placeholder 8">
            <a:extLst>
              <a:ext uri="{FF2B5EF4-FFF2-40B4-BE49-F238E27FC236}">
                <a16:creationId xmlns:a16="http://schemas.microsoft.com/office/drawing/2014/main" id="{080A4AA9-E0F1-F42D-8ADE-FFED3EF046B3}"/>
              </a:ext>
            </a:extLst>
          </p:cNvPr>
          <p:cNvSpPr>
            <a:spLocks noGrp="1"/>
          </p:cNvSpPr>
          <p:nvPr>
            <p:ph type="body" sz="quarter" idx="4294967295"/>
          </p:nvPr>
        </p:nvSpPr>
        <p:spPr>
          <a:xfrm>
            <a:off x="2240280" y="640080"/>
            <a:ext cx="7543800" cy="704088"/>
          </a:xfrm>
        </p:spPr>
        <p:txBody>
          <a:bodyPr>
            <a:normAutofit/>
          </a:bodyPr>
          <a:lstStyle/>
          <a:p>
            <a:pPr marL="0" indent="0">
              <a:lnSpc>
                <a:spcPct val="100000"/>
              </a:lnSpc>
              <a:spcBef>
                <a:spcPts val="0"/>
              </a:spcBef>
              <a:buNone/>
            </a:pPr>
            <a:r>
              <a:rPr lang="en-US" sz="2000" dirty="0">
                <a:latin typeface="Segoe UI" panose="020B0502040204020203" pitchFamily="34" charset="0"/>
              </a:rPr>
              <a:t>How can mindfulness benefit you in both your personal and professional lives?</a:t>
            </a:r>
          </a:p>
        </p:txBody>
      </p:sp>
      <p:sp>
        <p:nvSpPr>
          <p:cNvPr id="7" name="Text Placeholder 6">
            <a:extLst>
              <a:ext uri="{FF2B5EF4-FFF2-40B4-BE49-F238E27FC236}">
                <a16:creationId xmlns:a16="http://schemas.microsoft.com/office/drawing/2014/main" id="{15DA67AF-6CCB-F244-8BDC-B30E9054DEC4}"/>
              </a:ext>
            </a:extLst>
          </p:cNvPr>
          <p:cNvSpPr>
            <a:spLocks noGrp="1"/>
          </p:cNvSpPr>
          <p:nvPr>
            <p:ph type="body" sz="quarter" idx="13"/>
          </p:nvPr>
        </p:nvSpPr>
        <p:spPr/>
        <p:txBody>
          <a:bodyPr>
            <a:noAutofit/>
          </a:bodyPr>
          <a:lstStyle/>
          <a:p>
            <a:pPr marL="0" indent="0">
              <a:buNone/>
            </a:pPr>
            <a:r>
              <a:rPr lang="en-US" sz="2400" dirty="0"/>
              <a:t>Mindfulness:</a:t>
            </a:r>
          </a:p>
          <a:p>
            <a:r>
              <a:rPr lang="en-US" sz="2400" dirty="0"/>
              <a:t>Improves emotional control</a:t>
            </a:r>
          </a:p>
          <a:p>
            <a:r>
              <a:rPr lang="en-US" sz="2400" dirty="0"/>
              <a:t>Reduces stress</a:t>
            </a:r>
          </a:p>
          <a:p>
            <a:r>
              <a:rPr lang="en-US" sz="2400" dirty="0"/>
              <a:t>Enhances focus and improves mental clarity</a:t>
            </a:r>
          </a:p>
          <a:p>
            <a:r>
              <a:rPr lang="en-US" sz="2400" dirty="0"/>
              <a:t>Builds self-awareness</a:t>
            </a:r>
          </a:p>
          <a:p>
            <a:r>
              <a:rPr lang="en-US" sz="2400" dirty="0"/>
              <a:t>Builds mental flexibility</a:t>
            </a:r>
          </a:p>
          <a:p>
            <a:r>
              <a:rPr lang="en-US" sz="2400" dirty="0"/>
              <a:t>Encourages self-recovery </a:t>
            </a:r>
          </a:p>
        </p:txBody>
      </p:sp>
      <p:pic>
        <p:nvPicPr>
          <p:cNvPr id="5" name="Picture 4" descr="Firefighters inside a burning building.">
            <a:extLst>
              <a:ext uri="{FF2B5EF4-FFF2-40B4-BE49-F238E27FC236}">
                <a16:creationId xmlns:a16="http://schemas.microsoft.com/office/drawing/2014/main" id="{033C5567-E27E-8AFA-9AC7-49379EECAD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43984" y="1700784"/>
            <a:ext cx="7315200" cy="4346448"/>
          </a:xfrm>
          <a:prstGeom prst="rect">
            <a:avLst/>
          </a:prstGeom>
        </p:spPr>
      </p:pic>
      <p:sp>
        <p:nvSpPr>
          <p:cNvPr id="2" name="Footer Placeholder 1">
            <a:extLst>
              <a:ext uri="{FF2B5EF4-FFF2-40B4-BE49-F238E27FC236}">
                <a16:creationId xmlns:a16="http://schemas.microsoft.com/office/drawing/2014/main" id="{416D6D35-24C6-409C-DE9D-859B8B41155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tint val="75000"/>
                  </a:prstClr>
                </a:solidFill>
                <a:effectLst/>
                <a:uLnTx/>
                <a:uFillTx/>
                <a:latin typeface="Segoe UI" panose="020B0502040204020203" pitchFamily="34" charset="0"/>
                <a:ea typeface="+mn-ea"/>
                <a:cs typeface="Segoe UI" panose="020B0502040204020203" pitchFamily="34" charset="0"/>
              </a:rPr>
              <a:t>UNCLASSIFIED</a:t>
            </a:r>
          </a:p>
        </p:txBody>
      </p:sp>
      <p:sp>
        <p:nvSpPr>
          <p:cNvPr id="3" name="Slide Number Placeholder 2">
            <a:extLst>
              <a:ext uri="{FF2B5EF4-FFF2-40B4-BE49-F238E27FC236}">
                <a16:creationId xmlns:a16="http://schemas.microsoft.com/office/drawing/2014/main" id="{3A3B6409-627E-BEE6-59CF-AFB67C5241D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30763-09DA-4369-B759-4F3C13DCD774}" type="slidenum">
              <a:rPr kumimoji="0" lang="en-US" sz="1200" b="0" i="0" u="none" strike="noStrike" kern="1200" cap="none" spc="0" normalizeH="0" baseline="0" noProof="0" smtClean="0">
                <a:ln>
                  <a:noFill/>
                </a:ln>
                <a:solidFill>
                  <a:prstClr val="white">
                    <a:tint val="75000"/>
                  </a:prstClr>
                </a:solidFill>
                <a:effectLst/>
                <a:uLnTx/>
                <a:uFillTx/>
                <a:latin typeface="Segoe UI" panose="020B0502040204020203" pitchFamily="34" charset="0"/>
                <a:ea typeface="+mn-ea"/>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white">
                  <a:tint val="75000"/>
                </a:prstClr>
              </a:solidFill>
              <a:effectLst/>
              <a:uLnTx/>
              <a:uFillTx/>
              <a:latin typeface="Segoe UI" panose="020B0502040204020203" pitchFamily="34" charset="0"/>
              <a:ea typeface="+mn-ea"/>
              <a:cs typeface="Segoe UI" panose="020B0502040204020203" pitchFamily="34" charset="0"/>
            </a:endParaRPr>
          </a:p>
        </p:txBody>
      </p:sp>
    </p:spTree>
    <p:extLst>
      <p:ext uri="{BB962C8B-B14F-4D97-AF65-F5344CB8AC3E}">
        <p14:creationId xmlns:p14="http://schemas.microsoft.com/office/powerpoint/2010/main" val="5493892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59843826-2FEC-67E7-CA1A-FF0BC324A294}"/>
              </a:ext>
            </a:extLst>
          </p:cNvPr>
          <p:cNvSpPr>
            <a:spLocks noGrp="1"/>
          </p:cNvSpPr>
          <p:nvPr>
            <p:ph type="title" idx="4294967295"/>
          </p:nvPr>
        </p:nvSpPr>
        <p:spPr>
          <a:xfrm>
            <a:off x="0" y="258763"/>
            <a:ext cx="12192000" cy="2159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1" i="0" u="none" strike="noStrike" kern="1200" cap="none" spc="0" normalizeH="0" baseline="0" noProof="0" dirty="0">
                <a:ln>
                  <a:noFill/>
                </a:ln>
                <a:solidFill>
                  <a:srgbClr val="00293A"/>
                </a:solidFill>
                <a:effectLst/>
                <a:uLnTx/>
                <a:uFillTx/>
                <a:latin typeface="Segoe UI" panose="020B0502040204020203" pitchFamily="34" charset="0"/>
                <a:ea typeface="+mn-ea"/>
                <a:cs typeface="Segoe UI" panose="020B0502040204020203" pitchFamily="34" charset="0"/>
              </a:rPr>
              <a:t>Mental Time Travel</a:t>
            </a:r>
          </a:p>
        </p:txBody>
      </p:sp>
      <p:sp>
        <p:nvSpPr>
          <p:cNvPr id="9" name="Text Placeholder 8">
            <a:extLst>
              <a:ext uri="{FF2B5EF4-FFF2-40B4-BE49-F238E27FC236}">
                <a16:creationId xmlns:a16="http://schemas.microsoft.com/office/drawing/2014/main" id="{0F94EB67-EE1D-EA67-721D-45A6307B0B05}"/>
              </a:ext>
            </a:extLst>
          </p:cNvPr>
          <p:cNvSpPr>
            <a:spLocks noGrp="1"/>
          </p:cNvSpPr>
          <p:nvPr>
            <p:ph type="body" sz="quarter" idx="4294967295"/>
          </p:nvPr>
        </p:nvSpPr>
        <p:spPr>
          <a:xfrm>
            <a:off x="2240280" y="640080"/>
            <a:ext cx="7543800" cy="704088"/>
          </a:xfrm>
        </p:spPr>
        <p:txBody>
          <a:bodyPr>
            <a:normAutofit/>
          </a:bodyPr>
          <a:lstStyle/>
          <a:p>
            <a:pPr marL="0" indent="0">
              <a:lnSpc>
                <a:spcPct val="100000"/>
              </a:lnSpc>
              <a:spcBef>
                <a:spcPts val="0"/>
              </a:spcBef>
              <a:buNone/>
            </a:pPr>
            <a:r>
              <a:rPr lang="en-US" sz="2000" dirty="0"/>
              <a:t>What is mental time travel?</a:t>
            </a:r>
          </a:p>
        </p:txBody>
      </p:sp>
      <p:pic>
        <p:nvPicPr>
          <p:cNvPr id="3" name="Picture 2" descr="A Sailor with thought bubbles depicting a cemetery, operating heavy equipment on the job, hugging family, and a television displaying the news.">
            <a:extLst>
              <a:ext uri="{FF2B5EF4-FFF2-40B4-BE49-F238E27FC236}">
                <a16:creationId xmlns:a16="http://schemas.microsoft.com/office/drawing/2014/main" id="{741A5993-8BAB-C762-0044-9E0C0BC7B74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08479" y="2016094"/>
            <a:ext cx="11391111" cy="4333309"/>
          </a:xfrm>
          <a:prstGeom prst="rect">
            <a:avLst/>
          </a:prstGeom>
        </p:spPr>
      </p:pic>
      <p:sp>
        <p:nvSpPr>
          <p:cNvPr id="2" name="Footer Placeholder 1">
            <a:extLst>
              <a:ext uri="{FF2B5EF4-FFF2-40B4-BE49-F238E27FC236}">
                <a16:creationId xmlns:a16="http://schemas.microsoft.com/office/drawing/2014/main" id="{416D6D35-24C6-409C-DE9D-859B8B41155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tint val="75000"/>
                  </a:prstClr>
                </a:solidFill>
                <a:effectLst/>
                <a:uLnTx/>
                <a:uFillTx/>
                <a:latin typeface="Segoe UI" panose="020B0502040204020203" pitchFamily="34" charset="0"/>
                <a:ea typeface="+mn-ea"/>
                <a:cs typeface="Segoe UI" panose="020B0502040204020203" pitchFamily="34" charset="0"/>
              </a:rPr>
              <a:t>UNCLASSIFIED</a:t>
            </a:r>
          </a:p>
        </p:txBody>
      </p:sp>
      <p:sp>
        <p:nvSpPr>
          <p:cNvPr id="4" name="Slide Number Placeholder 2">
            <a:extLst>
              <a:ext uri="{FF2B5EF4-FFF2-40B4-BE49-F238E27FC236}">
                <a16:creationId xmlns:a16="http://schemas.microsoft.com/office/drawing/2014/main" id="{B7763A58-FF7D-1D4B-853E-3BC63F82D6A9}"/>
              </a:ext>
            </a:extLst>
          </p:cNvPr>
          <p:cNvSpPr>
            <a:spLocks noGrp="1"/>
          </p:cNvSpPr>
          <p:nvPr>
            <p:ph type="sldNum" sz="quarter" idx="12"/>
          </p:nvPr>
        </p:nvSpPr>
        <p:spPr>
          <a:xfrm>
            <a:off x="9154060" y="6356350"/>
            <a:ext cx="2534732"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30763-09DA-4369-B759-4F3C13DCD774}" type="slidenum">
              <a:rPr kumimoji="0" lang="en-US" sz="1200" b="0" i="0" u="none" strike="noStrike" kern="1200" cap="none" spc="0" normalizeH="0" baseline="0" noProof="0" smtClean="0">
                <a:ln>
                  <a:noFill/>
                </a:ln>
                <a:solidFill>
                  <a:prstClr val="white">
                    <a:tint val="75000"/>
                  </a:prstClr>
                </a:solidFill>
                <a:effectLst/>
                <a:uLnTx/>
                <a:uFillTx/>
                <a:latin typeface="Segoe UI" panose="020B0502040204020203" pitchFamily="34" charset="0"/>
                <a:ea typeface="+mn-ea"/>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white">
                  <a:tint val="75000"/>
                </a:prstClr>
              </a:solidFill>
              <a:effectLst/>
              <a:uLnTx/>
              <a:uFillTx/>
              <a:latin typeface="Segoe UI" panose="020B0502040204020203" pitchFamily="34" charset="0"/>
              <a:ea typeface="+mn-ea"/>
              <a:cs typeface="Segoe UI" panose="020B0502040204020203" pitchFamily="34" charset="0"/>
            </a:endParaRPr>
          </a:p>
        </p:txBody>
      </p:sp>
    </p:spTree>
    <p:extLst>
      <p:ext uri="{BB962C8B-B14F-4D97-AF65-F5344CB8AC3E}">
        <p14:creationId xmlns:p14="http://schemas.microsoft.com/office/powerpoint/2010/main" val="32382239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59843826-2FEC-67E7-CA1A-FF0BC324A294}"/>
              </a:ext>
            </a:extLst>
          </p:cNvPr>
          <p:cNvSpPr>
            <a:spLocks noGrp="1"/>
          </p:cNvSpPr>
          <p:nvPr>
            <p:ph type="title" idx="4294967295"/>
          </p:nvPr>
        </p:nvSpPr>
        <p:spPr>
          <a:xfrm>
            <a:off x="0" y="258763"/>
            <a:ext cx="12192000" cy="2159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1" i="0" u="none" strike="noStrike" kern="1200" cap="none" spc="0" normalizeH="0" baseline="0" noProof="0" dirty="0">
                <a:ln>
                  <a:noFill/>
                </a:ln>
                <a:solidFill>
                  <a:srgbClr val="00293A"/>
                </a:solidFill>
                <a:effectLst/>
                <a:uLnTx/>
                <a:uFillTx/>
                <a:latin typeface="Segoe UI" panose="020B0502040204020203" pitchFamily="34" charset="0"/>
                <a:ea typeface="+mn-ea"/>
                <a:cs typeface="Segoe UI" panose="020B0502040204020203" pitchFamily="34" charset="0"/>
              </a:rPr>
              <a:t>Physical and Mental Toughness</a:t>
            </a:r>
          </a:p>
        </p:txBody>
      </p:sp>
      <p:sp>
        <p:nvSpPr>
          <p:cNvPr id="9" name="Text Placeholder 8">
            <a:extLst>
              <a:ext uri="{FF2B5EF4-FFF2-40B4-BE49-F238E27FC236}">
                <a16:creationId xmlns:a16="http://schemas.microsoft.com/office/drawing/2014/main" id="{0F94EB67-EE1D-EA67-721D-45A6307B0B05}"/>
              </a:ext>
            </a:extLst>
          </p:cNvPr>
          <p:cNvSpPr>
            <a:spLocks noGrp="1"/>
          </p:cNvSpPr>
          <p:nvPr>
            <p:ph type="body" sz="quarter" idx="4294967295"/>
          </p:nvPr>
        </p:nvSpPr>
        <p:spPr>
          <a:xfrm>
            <a:off x="2240280" y="640080"/>
            <a:ext cx="7543800" cy="704088"/>
          </a:xfrm>
        </p:spPr>
        <p:txBody>
          <a:bodyPr>
            <a:normAutofit/>
          </a:bodyPr>
          <a:lstStyle/>
          <a:p>
            <a:pPr marL="0" indent="0">
              <a:buNone/>
            </a:pPr>
            <a:r>
              <a:rPr lang="en-US" sz="2000" b="0" i="0" dirty="0">
                <a:latin typeface="+mn-lt"/>
              </a:rPr>
              <a:t>What is the difference between mental training and Physical </a:t>
            </a:r>
            <a:r>
              <a:rPr lang="en-US" sz="2000" dirty="0">
                <a:latin typeface="+mn-lt"/>
              </a:rPr>
              <a:t>T</a:t>
            </a:r>
            <a:r>
              <a:rPr lang="en-US" sz="2000" b="0" i="0" dirty="0">
                <a:latin typeface="+mn-lt"/>
              </a:rPr>
              <a:t>raining (PT)?</a:t>
            </a:r>
          </a:p>
        </p:txBody>
      </p:sp>
      <p:pic>
        <p:nvPicPr>
          <p:cNvPr id="3" name="Picture 2" descr="Dual images: A Sailor repairs computer hardware, while another shows Sailors jogging together with a Navy flag.">
            <a:extLst>
              <a:ext uri="{FF2B5EF4-FFF2-40B4-BE49-F238E27FC236}">
                <a16:creationId xmlns:a16="http://schemas.microsoft.com/office/drawing/2014/main" id="{57114F86-5A46-2029-4859-32774A1EC89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26720" y="1700784"/>
            <a:ext cx="11338560" cy="4346448"/>
          </a:xfrm>
          <a:prstGeom prst="rect">
            <a:avLst/>
          </a:prstGeom>
        </p:spPr>
      </p:pic>
      <p:sp>
        <p:nvSpPr>
          <p:cNvPr id="2" name="Footer Placeholder 1">
            <a:extLst>
              <a:ext uri="{FF2B5EF4-FFF2-40B4-BE49-F238E27FC236}">
                <a16:creationId xmlns:a16="http://schemas.microsoft.com/office/drawing/2014/main" id="{416D6D35-24C6-409C-DE9D-859B8B41155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tint val="75000"/>
                  </a:prstClr>
                </a:solidFill>
                <a:effectLst/>
                <a:uLnTx/>
                <a:uFillTx/>
                <a:latin typeface="Segoe UI" panose="020B0502040204020203" pitchFamily="34" charset="0"/>
                <a:ea typeface="+mn-ea"/>
                <a:cs typeface="Segoe UI" panose="020B0502040204020203" pitchFamily="34" charset="0"/>
              </a:rPr>
              <a:t>UNCLASSIFIED</a:t>
            </a:r>
          </a:p>
        </p:txBody>
      </p:sp>
      <p:sp>
        <p:nvSpPr>
          <p:cNvPr id="4" name="Slide Number Placeholder 2">
            <a:extLst>
              <a:ext uri="{FF2B5EF4-FFF2-40B4-BE49-F238E27FC236}">
                <a16:creationId xmlns:a16="http://schemas.microsoft.com/office/drawing/2014/main" id="{B7763A58-FF7D-1D4B-853E-3BC63F82D6A9}"/>
              </a:ext>
            </a:extLst>
          </p:cNvPr>
          <p:cNvSpPr>
            <a:spLocks noGrp="1"/>
          </p:cNvSpPr>
          <p:nvPr>
            <p:ph type="sldNum" sz="quarter" idx="12"/>
          </p:nvPr>
        </p:nvSpPr>
        <p:spPr>
          <a:xfrm>
            <a:off x="9154060" y="6356350"/>
            <a:ext cx="2534732"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30763-09DA-4369-B759-4F3C13DCD774}" type="slidenum">
              <a:rPr kumimoji="0" lang="en-US" sz="1200" b="0" i="0" u="none" strike="noStrike" kern="1200" cap="none" spc="0" normalizeH="0" baseline="0" noProof="0" smtClean="0">
                <a:ln>
                  <a:noFill/>
                </a:ln>
                <a:solidFill>
                  <a:prstClr val="white">
                    <a:tint val="75000"/>
                  </a:prstClr>
                </a:solidFill>
                <a:effectLst/>
                <a:uLnTx/>
                <a:uFillTx/>
                <a:latin typeface="Segoe UI" panose="020B0502040204020203" pitchFamily="34" charset="0"/>
                <a:ea typeface="+mn-ea"/>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white">
                  <a:tint val="75000"/>
                </a:prstClr>
              </a:solidFill>
              <a:effectLst/>
              <a:uLnTx/>
              <a:uFillTx/>
              <a:latin typeface="Segoe UI" panose="020B0502040204020203" pitchFamily="34" charset="0"/>
              <a:ea typeface="+mn-ea"/>
              <a:cs typeface="Segoe UI" panose="020B0502040204020203" pitchFamily="34" charset="0"/>
            </a:endParaRPr>
          </a:p>
        </p:txBody>
      </p:sp>
    </p:spTree>
    <p:extLst>
      <p:ext uri="{BB962C8B-B14F-4D97-AF65-F5344CB8AC3E}">
        <p14:creationId xmlns:p14="http://schemas.microsoft.com/office/powerpoint/2010/main" val="1049587066"/>
      </p:ext>
    </p:extLst>
  </p:cSld>
  <p:clrMapOvr>
    <a:masterClrMapping/>
  </p:clrMapOvr>
</p:sld>
</file>

<file path=ppt/theme/theme1.xml><?xml version="1.0" encoding="utf-8"?>
<a:theme xmlns:a="http://schemas.openxmlformats.org/drawingml/2006/main" name="Office Theme">
  <a:themeElements>
    <a:clrScheme name="Custom 27">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FFFFFF"/>
      </a:hlink>
      <a:folHlink>
        <a:srgbClr val="FFFFFF"/>
      </a:folHlink>
    </a:clrScheme>
    <a:fontScheme name="Custom 1">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9938045327E6D41B9450E43D6527BFF" ma:contentTypeVersion="19" ma:contentTypeDescription="Create a new document." ma:contentTypeScope="" ma:versionID="aec57b88a7b49a9193620cf8c004400d">
  <xsd:schema xmlns:xsd="http://www.w3.org/2001/XMLSchema" xmlns:xs="http://www.w3.org/2001/XMLSchema" xmlns:p="http://schemas.microsoft.com/office/2006/metadata/properties" xmlns:ns2="532dfc74-e0b5-4daa-9ee7-4ba3e36fc587" xmlns:ns3="e900ce5a-78c9-4fc5-aa48-93cd2d8e143a" targetNamespace="http://schemas.microsoft.com/office/2006/metadata/properties" ma:root="true" ma:fieldsID="e6af066ee0944630f9a2b6933a484219" ns2:_="" ns3:_="">
    <xsd:import namespace="532dfc74-e0b5-4daa-9ee7-4ba3e36fc587"/>
    <xsd:import namespace="e900ce5a-78c9-4fc5-aa48-93cd2d8e143a"/>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element ref="ns2:MediaServiceBillingMetadata" minOccurs="0"/>
                <xsd:element ref="ns2:COEReview"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32dfc74-e0b5-4daa-9ee7-4ba3e36fc58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acef215b-19b7-4691-95f4-27d2fe62d5df"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BillingMetadata" ma:index="22" nillable="true" ma:displayName="MediaServiceBillingMetadata" ma:hidden="true" ma:internalName="MediaServiceBillingMetadata" ma:readOnly="true">
      <xsd:simpleType>
        <xsd:restriction base="dms:Note"/>
      </xsd:simpleType>
    </xsd:element>
    <xsd:element name="COEReview" ma:index="23" nillable="true" ma:displayName="COE Review " ma:format="Dropdown" ma:internalName="COEReview">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900ce5a-78c9-4fc5-aa48-93cd2d8e143a"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23cf6a0f-a6d4-4456-8b04-d73015f46d8c}" ma:internalName="TaxCatchAll" ma:showField="CatchAllData" ma:web="e900ce5a-78c9-4fc5-aa48-93cd2d8e143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532dfc74-e0b5-4daa-9ee7-4ba3e36fc587">
      <Terms xmlns="http://schemas.microsoft.com/office/infopath/2007/PartnerControls"/>
    </lcf76f155ced4ddcb4097134ff3c332f>
    <TaxCatchAll xmlns="e900ce5a-78c9-4fc5-aa48-93cd2d8e143a" xsi:nil="true"/>
    <COEReview xmlns="532dfc74-e0b5-4daa-9ee7-4ba3e36fc587" xsi:nil="true"/>
  </documentManagement>
</p:properties>
</file>

<file path=customXml/itemProps1.xml><?xml version="1.0" encoding="utf-8"?>
<ds:datastoreItem xmlns:ds="http://schemas.openxmlformats.org/officeDocument/2006/customXml" ds:itemID="{A27FF055-6720-42CA-9061-14824D831A69}"/>
</file>

<file path=customXml/itemProps2.xml><?xml version="1.0" encoding="utf-8"?>
<ds:datastoreItem xmlns:ds="http://schemas.openxmlformats.org/officeDocument/2006/customXml" ds:itemID="{32EABE4A-545E-4BA0-B130-AC1FD933699B}">
  <ds:schemaRefs>
    <ds:schemaRef ds:uri="http://schemas.microsoft.com/sharepoint/v3/contenttype/forms"/>
  </ds:schemaRefs>
</ds:datastoreItem>
</file>

<file path=customXml/itemProps3.xml><?xml version="1.0" encoding="utf-8"?>
<ds:datastoreItem xmlns:ds="http://schemas.openxmlformats.org/officeDocument/2006/customXml" ds:itemID="{49B3F1D5-0C59-4BC1-BDEA-B315DD603E3E}">
  <ds:schemaRefs>
    <ds:schemaRef ds:uri="http://purl.org/dc/terms/"/>
    <ds:schemaRef ds:uri="http://schemas.microsoft.com/office/2006/metadata/properties"/>
    <ds:schemaRef ds:uri="http://purl.org/dc/dcmitype/"/>
    <ds:schemaRef ds:uri="http://schemas.openxmlformats.org/package/2006/metadata/core-properties"/>
    <ds:schemaRef ds:uri="http://schemas.microsoft.com/office/infopath/2007/PartnerControls"/>
    <ds:schemaRef ds:uri="http://www.w3.org/XML/1998/namespace"/>
    <ds:schemaRef ds:uri="http://purl.org/dc/elements/1.1/"/>
    <ds:schemaRef ds:uri="f5947f08-85db-4ee1-a9b9-13ee7128ed83"/>
    <ds:schemaRef ds:uri="http://schemas.microsoft.com/office/2006/documentManagement/types"/>
    <ds:schemaRef ds:uri="febc2fcf-f21a-4f9e-9743-ec92e20456b4"/>
  </ds:schemaRefs>
</ds:datastoreItem>
</file>

<file path=docMetadata/LabelInfo.xml><?xml version="1.0" encoding="utf-8"?>
<clbl:labelList xmlns:clbl="http://schemas.microsoft.com/office/2020/mipLabelMetadata">
  <clbl:label id="{3de9faa6-9fe1-49b3-9a08-227a296b54a6}" enabled="1" method="Privileged" siteId="{66d73691-ea97-48b1-95d5-e94f0a46b878}" removed="0"/>
  <clbl:label id="{e3333e00-c877-4b87-b6ad-45e942de1750}" enabled="0" method="" siteId="{e3333e00-c877-4b87-b6ad-45e942de1750}" removed="1"/>
</clbl:labelList>
</file>

<file path=docProps/app.xml><?xml version="1.0" encoding="utf-8"?>
<Properties xmlns="http://schemas.openxmlformats.org/officeDocument/2006/extended-properties" xmlns:vt="http://schemas.openxmlformats.org/officeDocument/2006/docPropsVTypes">
  <Template/>
  <TotalTime>370</TotalTime>
  <Words>3251</Words>
  <Application>Microsoft Office PowerPoint</Application>
  <PresentationFormat>Widescreen</PresentationFormat>
  <Paragraphs>331</Paragraphs>
  <Slides>17</Slides>
  <Notes>17</Notes>
  <HiddenSlides>0</HiddenSlides>
  <MMClips>0</MMClips>
  <ScaleCrop>false</ScaleCrop>
  <HeadingPairs>
    <vt:vector size="4" baseType="variant">
      <vt:variant>
        <vt:lpstr>Theme</vt:lpstr>
      </vt:variant>
      <vt:variant>
        <vt:i4>1</vt:i4>
      </vt:variant>
      <vt:variant>
        <vt:lpstr>Slide Titles</vt:lpstr>
      </vt:variant>
      <vt:variant>
        <vt:i4>17</vt:i4>
      </vt:variant>
    </vt:vector>
  </HeadingPairs>
  <TitlesOfParts>
    <vt:vector size="18" baseType="lpstr">
      <vt:lpstr>Office Theme</vt:lpstr>
      <vt:lpstr>Welcome</vt:lpstr>
      <vt:lpstr>Introduction</vt:lpstr>
      <vt:lpstr>Learning Objective</vt:lpstr>
      <vt:lpstr>Mindfulness Activity</vt:lpstr>
      <vt:lpstr>Mindfulness</vt:lpstr>
      <vt:lpstr>Self-Awareness and Situational Awareness</vt:lpstr>
      <vt:lpstr>Building Resilience Through Mindfulness</vt:lpstr>
      <vt:lpstr>Mental Time Travel</vt:lpstr>
      <vt:lpstr>Physical and Mental Toughness</vt:lpstr>
      <vt:lpstr>Preparation Versus Execution</vt:lpstr>
      <vt:lpstr>Core Steps of Mindfulness</vt:lpstr>
      <vt:lpstr>Mindful Execution</vt:lpstr>
      <vt:lpstr>Warrior Mindset and Mindfulness</vt:lpstr>
      <vt:lpstr>Call to Action</vt:lpstr>
      <vt:lpstr>References</vt:lpstr>
      <vt:lpstr>Warrior Toughness QR Code</vt:lpstr>
      <vt:lpstr>Glossary</vt:lpstr>
    </vt:vector>
  </TitlesOfParts>
  <Company>OPNAV N17</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Mindfulness</dc:title>
  <dc:subject>Mindfulness</dc:subject>
  <dc:creator>USN</dc:creator>
  <cp:keywords>Mindfulness</cp:keywords>
  <cp:lastModifiedBy>DiGangi, Holly [USA]</cp:lastModifiedBy>
  <cp:revision>34</cp:revision>
  <dcterms:created xsi:type="dcterms:W3CDTF">2024-12-04T17:45:42Z</dcterms:created>
  <dcterms:modified xsi:type="dcterms:W3CDTF">2026-04-16T15:09:30Z</dcterms:modified>
  <cp:category>Warrior Toughness</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0x010100F9938045327E6D41B9450E43D6527BFF</vt:lpwstr>
  </property>
  <property fmtid="{D5CDD505-2E9C-101B-9397-08002B2CF9AE}" pid="3" name="MediaServiceImageTags">
    <vt:lpwstr/>
  </property>
</Properties>
</file>